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58" r:id="rId2"/>
    <p:sldId id="256" r:id="rId3"/>
    <p:sldId id="303" r:id="rId4"/>
    <p:sldId id="296" r:id="rId5"/>
    <p:sldId id="301" r:id="rId6"/>
    <p:sldId id="299" r:id="rId7"/>
    <p:sldId id="302" r:id="rId8"/>
    <p:sldId id="300" r:id="rId9"/>
  </p:sldIdLst>
  <p:sldSz cx="9144000" cy="6858000" type="screen4x3"/>
  <p:notesSz cx="6858000" cy="9144000"/>
  <p:defaultTextStyle>
    <a:defPPr>
      <a:defRPr lang="fi-FI"/>
    </a:defPPr>
    <a:lvl1pPr algn="l" defTabSz="457200" rtl="0" fontAlgn="base">
      <a:spcBef>
        <a:spcPct val="0"/>
      </a:spcBef>
      <a:spcAft>
        <a:spcPct val="0"/>
      </a:spcAft>
      <a:defRPr kern="1200">
        <a:solidFill>
          <a:schemeClr val="tx1"/>
        </a:solidFill>
        <a:latin typeface="Arial" charset="0"/>
        <a:ea typeface="ＭＳ Ｐゴシック"/>
        <a:cs typeface="ＭＳ Ｐゴシック"/>
      </a:defRPr>
    </a:lvl1pPr>
    <a:lvl2pPr marL="457200" algn="l" defTabSz="457200" rtl="0" fontAlgn="base">
      <a:spcBef>
        <a:spcPct val="0"/>
      </a:spcBef>
      <a:spcAft>
        <a:spcPct val="0"/>
      </a:spcAft>
      <a:defRPr kern="1200">
        <a:solidFill>
          <a:schemeClr val="tx1"/>
        </a:solidFill>
        <a:latin typeface="Arial" charset="0"/>
        <a:ea typeface="ＭＳ Ｐゴシック"/>
        <a:cs typeface="ＭＳ Ｐゴシック"/>
      </a:defRPr>
    </a:lvl2pPr>
    <a:lvl3pPr marL="914400" algn="l" defTabSz="457200" rtl="0" fontAlgn="base">
      <a:spcBef>
        <a:spcPct val="0"/>
      </a:spcBef>
      <a:spcAft>
        <a:spcPct val="0"/>
      </a:spcAft>
      <a:defRPr kern="1200">
        <a:solidFill>
          <a:schemeClr val="tx1"/>
        </a:solidFill>
        <a:latin typeface="Arial" charset="0"/>
        <a:ea typeface="ＭＳ Ｐゴシック"/>
        <a:cs typeface="ＭＳ Ｐゴシック"/>
      </a:defRPr>
    </a:lvl3pPr>
    <a:lvl4pPr marL="1371600" algn="l" defTabSz="457200" rtl="0" fontAlgn="base">
      <a:spcBef>
        <a:spcPct val="0"/>
      </a:spcBef>
      <a:spcAft>
        <a:spcPct val="0"/>
      </a:spcAft>
      <a:defRPr kern="1200">
        <a:solidFill>
          <a:schemeClr val="tx1"/>
        </a:solidFill>
        <a:latin typeface="Arial" charset="0"/>
        <a:ea typeface="ＭＳ Ｐゴシック"/>
        <a:cs typeface="ＭＳ Ｐゴシック"/>
      </a:defRPr>
    </a:lvl4pPr>
    <a:lvl5pPr marL="1828800" algn="l" defTabSz="457200" rtl="0" fontAlgn="base">
      <a:spcBef>
        <a:spcPct val="0"/>
      </a:spcBef>
      <a:spcAft>
        <a:spcPct val="0"/>
      </a:spcAft>
      <a:defRPr kern="1200">
        <a:solidFill>
          <a:schemeClr val="tx1"/>
        </a:solidFill>
        <a:latin typeface="Arial" charset="0"/>
        <a:ea typeface="ＭＳ Ｐゴシック"/>
        <a:cs typeface="ＭＳ Ｐゴシック"/>
      </a:defRPr>
    </a:lvl5pPr>
    <a:lvl6pPr marL="2286000" algn="l" defTabSz="914400" rtl="0" eaLnBrk="1" latinLnBrk="0" hangingPunct="1">
      <a:defRPr kern="1200">
        <a:solidFill>
          <a:schemeClr val="tx1"/>
        </a:solidFill>
        <a:latin typeface="Arial" charset="0"/>
        <a:ea typeface="ＭＳ Ｐゴシック"/>
        <a:cs typeface="ＭＳ Ｐゴシック"/>
      </a:defRPr>
    </a:lvl6pPr>
    <a:lvl7pPr marL="2743200" algn="l" defTabSz="914400" rtl="0" eaLnBrk="1" latinLnBrk="0" hangingPunct="1">
      <a:defRPr kern="1200">
        <a:solidFill>
          <a:schemeClr val="tx1"/>
        </a:solidFill>
        <a:latin typeface="Arial" charset="0"/>
        <a:ea typeface="ＭＳ Ｐゴシック"/>
        <a:cs typeface="ＭＳ Ｐゴシック"/>
      </a:defRPr>
    </a:lvl7pPr>
    <a:lvl8pPr marL="3200400" algn="l" defTabSz="914400" rtl="0" eaLnBrk="1" latinLnBrk="0" hangingPunct="1">
      <a:defRPr kern="1200">
        <a:solidFill>
          <a:schemeClr val="tx1"/>
        </a:solidFill>
        <a:latin typeface="Arial" charset="0"/>
        <a:ea typeface="ＭＳ Ｐゴシック"/>
        <a:cs typeface="ＭＳ Ｐゴシック"/>
      </a:defRPr>
    </a:lvl8pPr>
    <a:lvl9pPr marL="3657600" algn="l" defTabSz="914400" rtl="0" eaLnBrk="1" latinLnBrk="0" hangingPunct="1">
      <a:defRPr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579" autoAdjust="0"/>
  </p:normalViewPr>
  <p:slideViewPr>
    <p:cSldViewPr snapToGrid="0" snapToObjects="1">
      <p:cViewPr varScale="1">
        <p:scale>
          <a:sx n="87" d="100"/>
          <a:sy n="87" d="100"/>
        </p:scale>
        <p:origin x="1330"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i-FI"/>
          </a:p>
        </p:txBody>
      </p:sp>
      <p:sp>
        <p:nvSpPr>
          <p:cNvPr id="3" name="Päiväyksen paikkamerkki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ＭＳ Ｐゴシック" charset="-128"/>
                <a:cs typeface="+mn-cs"/>
              </a:defRPr>
            </a:lvl1pPr>
          </a:lstStyle>
          <a:p>
            <a:pPr>
              <a:defRPr/>
            </a:pPr>
            <a:fld id="{C8B62C58-BB56-46D8-BB78-ECA6F747A9E5}" type="datetime1">
              <a:rPr lang="fi-FI"/>
              <a:pPr>
                <a:defRPr/>
              </a:pPr>
              <a:t>12.5.2017</a:t>
            </a:fld>
            <a:endParaRPr lang="fi-FI"/>
          </a:p>
        </p:txBody>
      </p:sp>
      <p:sp>
        <p:nvSpPr>
          <p:cNvPr id="4" name="Alatunnisteen paikkamerk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i-FI"/>
          </a:p>
        </p:txBody>
      </p:sp>
      <p:sp>
        <p:nvSpPr>
          <p:cNvPr id="5" name="Dian numeron paikkamerkki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ＭＳ Ｐゴシック" charset="-128"/>
                <a:cs typeface="+mn-cs"/>
              </a:defRPr>
            </a:lvl1pPr>
          </a:lstStyle>
          <a:p>
            <a:pPr>
              <a:defRPr/>
            </a:pPr>
            <a:fld id="{85628A04-1A33-494F-8906-DB81C9E32105}" type="slidenum">
              <a:rPr lang="fi-FI"/>
              <a:pPr>
                <a:defRPr/>
              </a:pPr>
              <a:t>‹#›</a:t>
            </a:fld>
            <a:endParaRPr lang="fi-FI"/>
          </a:p>
        </p:txBody>
      </p:sp>
    </p:spTree>
    <p:extLst>
      <p:ext uri="{BB962C8B-B14F-4D97-AF65-F5344CB8AC3E}">
        <p14:creationId xmlns:p14="http://schemas.microsoft.com/office/powerpoint/2010/main" val="1471943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fi-FI"/>
          </a:p>
        </p:txBody>
      </p:sp>
      <p:sp>
        <p:nvSpPr>
          <p:cNvPr id="3" name="Päiväyksen paikkamerkki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ＭＳ Ｐゴシック" charset="-128"/>
                <a:cs typeface="+mn-cs"/>
              </a:defRPr>
            </a:lvl1pPr>
          </a:lstStyle>
          <a:p>
            <a:pPr>
              <a:defRPr/>
            </a:pPr>
            <a:fld id="{95DAB274-F3B1-4026-B40E-16CE313BAFE3}" type="datetime1">
              <a:rPr lang="fi-FI"/>
              <a:pPr>
                <a:defRPr/>
              </a:pPr>
              <a:t>12.5.2017</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i-FI" noProof="0"/>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fi-FI" noProof="0"/>
              <a:t>Muokkaa tekstin perustyylejä osoittamalla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ＭＳ Ｐゴシック" charset="-128"/>
                <a:cs typeface="+mn-cs"/>
              </a:defRPr>
            </a:lvl1pPr>
          </a:lstStyle>
          <a:p>
            <a:pPr>
              <a:defRPr/>
            </a:pPr>
            <a:fld id="{C6266183-B7EC-42CA-A47E-5D020923732C}" type="slidenum">
              <a:rPr lang="fi-FI"/>
              <a:pPr>
                <a:defRPr/>
              </a:pPr>
              <a:t>‹#›</a:t>
            </a:fld>
            <a:endParaRPr lang="fi-FI"/>
          </a:p>
        </p:txBody>
      </p:sp>
    </p:spTree>
    <p:extLst>
      <p:ext uri="{BB962C8B-B14F-4D97-AF65-F5344CB8AC3E}">
        <p14:creationId xmlns:p14="http://schemas.microsoft.com/office/powerpoint/2010/main" val="40054111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Dian kuvan paikkamerkki 1"/>
          <p:cNvSpPr>
            <a:spLocks noGrp="1" noRot="1" noChangeAspect="1" noTextEdit="1"/>
          </p:cNvSpPr>
          <p:nvPr>
            <p:ph type="sldImg"/>
          </p:nvPr>
        </p:nvSpPr>
        <p:spPr bwMode="auto">
          <a:noFill/>
          <a:ln>
            <a:solidFill>
              <a:srgbClr val="000000"/>
            </a:solidFill>
            <a:miter lim="800000"/>
            <a:headEnd/>
            <a:tailEnd/>
          </a:ln>
        </p:spPr>
      </p:sp>
      <p:sp>
        <p:nvSpPr>
          <p:cNvPr id="16386" name="Huomautusten paikkamerkki 2"/>
          <p:cNvSpPr>
            <a:spLocks noGrp="1"/>
          </p:cNvSpPr>
          <p:nvPr>
            <p:ph type="body" idx="1"/>
          </p:nvPr>
        </p:nvSpPr>
        <p:spPr bwMode="auto">
          <a:noFill/>
        </p:spPr>
        <p:txBody>
          <a:bodyPr/>
          <a:lstStyle/>
          <a:p>
            <a:pPr eaLnBrk="1" hangingPunct="1"/>
            <a:endParaRPr lang="fi-FI">
              <a:ea typeface="ＭＳ Ｐゴシック"/>
              <a:cs typeface="ＭＳ Ｐゴシック"/>
            </a:endParaRPr>
          </a:p>
        </p:txBody>
      </p:sp>
      <p:sp>
        <p:nvSpPr>
          <p:cNvPr id="16387" name="Dian numeron paikkamerkki 3"/>
          <p:cNvSpPr>
            <a:spLocks noGrp="1"/>
          </p:cNvSpPr>
          <p:nvPr>
            <p:ph type="sldNum" sz="quarter" idx="5"/>
          </p:nvPr>
        </p:nvSpPr>
        <p:spPr bwMode="auto">
          <a:noFill/>
          <a:ln>
            <a:miter lim="800000"/>
            <a:headEnd/>
            <a:tailEnd/>
          </a:ln>
        </p:spPr>
        <p:txBody>
          <a:bodyPr/>
          <a:lstStyle/>
          <a:p>
            <a:fld id="{15A8A441-059C-4D39-9057-3E374C96B75B}" type="slidenum">
              <a:rPr lang="fi-FI" smtClean="0">
                <a:latin typeface="Calibri" pitchFamily="34" charset="0"/>
                <a:ea typeface="ＭＳ Ｐゴシック"/>
                <a:cs typeface="ＭＳ Ｐゴシック"/>
              </a:rPr>
              <a:pPr/>
              <a:t>1</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111459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Dian kuvan paikkamerkki 1"/>
          <p:cNvSpPr>
            <a:spLocks noGrp="1" noRot="1" noChangeAspect="1" noTextEdit="1"/>
          </p:cNvSpPr>
          <p:nvPr>
            <p:ph type="sldImg"/>
          </p:nvPr>
        </p:nvSpPr>
        <p:spPr bwMode="auto">
          <a:noFill/>
          <a:ln>
            <a:solidFill>
              <a:srgbClr val="000000"/>
            </a:solidFill>
            <a:miter lim="800000"/>
            <a:headEnd/>
            <a:tailEnd/>
          </a:ln>
        </p:spPr>
      </p:sp>
      <p:sp>
        <p:nvSpPr>
          <p:cNvPr id="18434" name="Huomautusten paikkamerkki 2"/>
          <p:cNvSpPr>
            <a:spLocks noGrp="1"/>
          </p:cNvSpPr>
          <p:nvPr>
            <p:ph type="body" idx="1"/>
          </p:nvPr>
        </p:nvSpPr>
        <p:spPr bwMode="auto">
          <a:noFill/>
        </p:spPr>
        <p:txBody>
          <a:bodyPr/>
          <a:lstStyle/>
          <a:p>
            <a:pPr eaLnBrk="1" hangingPunct="1"/>
            <a:endParaRPr lang="fi-FI">
              <a:ea typeface="ＭＳ Ｐゴシック"/>
              <a:cs typeface="ＭＳ Ｐゴシック"/>
            </a:endParaRPr>
          </a:p>
        </p:txBody>
      </p:sp>
      <p:sp>
        <p:nvSpPr>
          <p:cNvPr id="18435" name="Dian numeron paikkamerkki 3"/>
          <p:cNvSpPr>
            <a:spLocks noGrp="1"/>
          </p:cNvSpPr>
          <p:nvPr>
            <p:ph type="sldNum" sz="quarter" idx="5"/>
          </p:nvPr>
        </p:nvSpPr>
        <p:spPr bwMode="auto">
          <a:noFill/>
          <a:ln>
            <a:miter lim="800000"/>
            <a:headEnd/>
            <a:tailEnd/>
          </a:ln>
        </p:spPr>
        <p:txBody>
          <a:bodyPr/>
          <a:lstStyle/>
          <a:p>
            <a:fld id="{0C404343-CE49-4F33-9321-E81EADE99B39}" type="slidenum">
              <a:rPr lang="fi-FI" smtClean="0">
                <a:latin typeface="Calibri" pitchFamily="34" charset="0"/>
                <a:ea typeface="ＭＳ Ｐゴシック"/>
                <a:cs typeface="ＭＳ Ｐゴシック"/>
              </a:rPr>
              <a:pPr/>
              <a:t>2</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678966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Dian kuvan paikkamerkki 1"/>
          <p:cNvSpPr>
            <a:spLocks noGrp="1" noRot="1" noChangeAspect="1" noTextEdit="1"/>
          </p:cNvSpPr>
          <p:nvPr>
            <p:ph type="sldImg"/>
          </p:nvPr>
        </p:nvSpPr>
        <p:spPr bwMode="auto">
          <a:noFill/>
          <a:ln>
            <a:solidFill>
              <a:srgbClr val="000000"/>
            </a:solidFill>
            <a:miter lim="800000"/>
            <a:headEnd/>
            <a:tailEnd/>
          </a:ln>
        </p:spPr>
      </p:sp>
      <p:sp>
        <p:nvSpPr>
          <p:cNvPr id="18434" name="Huomautusten paikkamerkki 2"/>
          <p:cNvSpPr>
            <a:spLocks noGrp="1"/>
          </p:cNvSpPr>
          <p:nvPr>
            <p:ph type="body" idx="1"/>
          </p:nvPr>
        </p:nvSpPr>
        <p:spPr bwMode="auto">
          <a:noFill/>
        </p:spPr>
        <p:txBody>
          <a:bodyPr/>
          <a:lstStyle/>
          <a:p>
            <a:pPr eaLnBrk="1" hangingPunct="1"/>
            <a:endParaRPr lang="fi-FI">
              <a:ea typeface="ＭＳ Ｐゴシック"/>
              <a:cs typeface="ＭＳ Ｐゴシック"/>
            </a:endParaRPr>
          </a:p>
        </p:txBody>
      </p:sp>
      <p:sp>
        <p:nvSpPr>
          <p:cNvPr id="18435" name="Dian numeron paikkamerkki 3"/>
          <p:cNvSpPr>
            <a:spLocks noGrp="1"/>
          </p:cNvSpPr>
          <p:nvPr>
            <p:ph type="sldNum" sz="quarter" idx="5"/>
          </p:nvPr>
        </p:nvSpPr>
        <p:spPr bwMode="auto">
          <a:noFill/>
          <a:ln>
            <a:miter lim="800000"/>
            <a:headEnd/>
            <a:tailEnd/>
          </a:ln>
        </p:spPr>
        <p:txBody>
          <a:bodyPr/>
          <a:lstStyle/>
          <a:p>
            <a:fld id="{0C404343-CE49-4F33-9321-E81EADE99B39}" type="slidenum">
              <a:rPr lang="fi-FI" smtClean="0">
                <a:latin typeface="Calibri" pitchFamily="34" charset="0"/>
                <a:ea typeface="ＭＳ Ｐゴシック"/>
                <a:cs typeface="ＭＳ Ｐゴシック"/>
              </a:rPr>
              <a:pPr/>
              <a:t>3</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678966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ian kuvan paikkamerkki 1"/>
          <p:cNvSpPr>
            <a:spLocks noGrp="1" noRot="1" noChangeAspect="1" noTextEdit="1"/>
          </p:cNvSpPr>
          <p:nvPr>
            <p:ph type="sldImg"/>
          </p:nvPr>
        </p:nvSpPr>
        <p:spPr bwMode="auto">
          <a:noFill/>
          <a:ln>
            <a:solidFill>
              <a:srgbClr val="000000"/>
            </a:solidFill>
            <a:miter lim="800000"/>
            <a:headEnd/>
            <a:tailEnd/>
          </a:ln>
        </p:spPr>
      </p:sp>
      <p:sp>
        <p:nvSpPr>
          <p:cNvPr id="26626" name="Huomautusten paikkamerkki 2"/>
          <p:cNvSpPr>
            <a:spLocks noGrp="1"/>
          </p:cNvSpPr>
          <p:nvPr>
            <p:ph type="body" idx="1"/>
          </p:nvPr>
        </p:nvSpPr>
        <p:spPr bwMode="auto">
          <a:noFill/>
        </p:spPr>
        <p:txBody>
          <a:bodyPr/>
          <a:lstStyle/>
          <a:p>
            <a:pPr eaLnBrk="1" hangingPunct="1"/>
            <a:endParaRPr lang="fi-FI" dirty="0">
              <a:ea typeface="ＭＳ Ｐゴシック"/>
              <a:cs typeface="ＭＳ Ｐゴシック"/>
            </a:endParaRPr>
          </a:p>
        </p:txBody>
      </p:sp>
      <p:sp>
        <p:nvSpPr>
          <p:cNvPr id="26627" name="Dian numeron paikkamerkki 3"/>
          <p:cNvSpPr>
            <a:spLocks noGrp="1"/>
          </p:cNvSpPr>
          <p:nvPr>
            <p:ph type="sldNum" sz="quarter" idx="5"/>
          </p:nvPr>
        </p:nvSpPr>
        <p:spPr bwMode="auto">
          <a:noFill/>
          <a:ln>
            <a:miter lim="800000"/>
            <a:headEnd/>
            <a:tailEnd/>
          </a:ln>
        </p:spPr>
        <p:txBody>
          <a:bodyPr/>
          <a:lstStyle/>
          <a:p>
            <a:fld id="{36A5D745-5F13-4CED-8A1B-282069A8262B}" type="slidenum">
              <a:rPr lang="fi-FI" smtClean="0">
                <a:latin typeface="Calibri" pitchFamily="34" charset="0"/>
                <a:ea typeface="ＭＳ Ｐゴシック"/>
                <a:cs typeface="ＭＳ Ｐゴシック"/>
              </a:rPr>
              <a:pPr/>
              <a:t>4</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921299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ian kuvan paikkamerkki 1"/>
          <p:cNvSpPr>
            <a:spLocks noGrp="1" noRot="1" noChangeAspect="1" noTextEdit="1"/>
          </p:cNvSpPr>
          <p:nvPr>
            <p:ph type="sldImg"/>
          </p:nvPr>
        </p:nvSpPr>
        <p:spPr bwMode="auto">
          <a:noFill/>
          <a:ln>
            <a:solidFill>
              <a:srgbClr val="000000"/>
            </a:solidFill>
            <a:miter lim="800000"/>
            <a:headEnd/>
            <a:tailEnd/>
          </a:ln>
        </p:spPr>
      </p:sp>
      <p:sp>
        <p:nvSpPr>
          <p:cNvPr id="26626" name="Huomautusten paikkamerkki 2"/>
          <p:cNvSpPr>
            <a:spLocks noGrp="1"/>
          </p:cNvSpPr>
          <p:nvPr>
            <p:ph type="body" idx="1"/>
          </p:nvPr>
        </p:nvSpPr>
        <p:spPr bwMode="auto">
          <a:noFill/>
        </p:spPr>
        <p:txBody>
          <a:bodyPr/>
          <a:lstStyle/>
          <a:p>
            <a:pPr eaLnBrk="1" hangingPunct="1"/>
            <a:endParaRPr lang="fi-FI" dirty="0">
              <a:ea typeface="ＭＳ Ｐゴシック"/>
              <a:cs typeface="ＭＳ Ｐゴシック"/>
            </a:endParaRPr>
          </a:p>
        </p:txBody>
      </p:sp>
      <p:sp>
        <p:nvSpPr>
          <p:cNvPr id="26627" name="Dian numeron paikkamerkki 3"/>
          <p:cNvSpPr>
            <a:spLocks noGrp="1"/>
          </p:cNvSpPr>
          <p:nvPr>
            <p:ph type="sldNum" sz="quarter" idx="5"/>
          </p:nvPr>
        </p:nvSpPr>
        <p:spPr bwMode="auto">
          <a:noFill/>
          <a:ln>
            <a:miter lim="800000"/>
            <a:headEnd/>
            <a:tailEnd/>
          </a:ln>
        </p:spPr>
        <p:txBody>
          <a:bodyPr/>
          <a:lstStyle/>
          <a:p>
            <a:fld id="{36A5D745-5F13-4CED-8A1B-282069A8262B}" type="slidenum">
              <a:rPr lang="fi-FI" smtClean="0">
                <a:latin typeface="Calibri" pitchFamily="34" charset="0"/>
                <a:ea typeface="ＭＳ Ｐゴシック"/>
                <a:cs typeface="ＭＳ Ｐゴシック"/>
              </a:rPr>
              <a:pPr/>
              <a:t>5</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921299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ian kuvan paikkamerkki 1"/>
          <p:cNvSpPr>
            <a:spLocks noGrp="1" noRot="1" noChangeAspect="1" noTextEdit="1"/>
          </p:cNvSpPr>
          <p:nvPr>
            <p:ph type="sldImg"/>
          </p:nvPr>
        </p:nvSpPr>
        <p:spPr bwMode="auto">
          <a:noFill/>
          <a:ln>
            <a:solidFill>
              <a:srgbClr val="000000"/>
            </a:solidFill>
            <a:miter lim="800000"/>
            <a:headEnd/>
            <a:tailEnd/>
          </a:ln>
        </p:spPr>
      </p:sp>
      <p:sp>
        <p:nvSpPr>
          <p:cNvPr id="26626" name="Huomautusten paikkamerkki 2"/>
          <p:cNvSpPr>
            <a:spLocks noGrp="1"/>
          </p:cNvSpPr>
          <p:nvPr>
            <p:ph type="body" idx="1"/>
          </p:nvPr>
        </p:nvSpPr>
        <p:spPr bwMode="auto">
          <a:noFill/>
        </p:spPr>
        <p:txBody>
          <a:bodyPr/>
          <a:lstStyle/>
          <a:p>
            <a:pPr eaLnBrk="1" hangingPunct="1"/>
            <a:endParaRPr lang="fi-FI" dirty="0">
              <a:ea typeface="ＭＳ Ｐゴシック"/>
              <a:cs typeface="ＭＳ Ｐゴシック"/>
            </a:endParaRPr>
          </a:p>
        </p:txBody>
      </p:sp>
      <p:sp>
        <p:nvSpPr>
          <p:cNvPr id="26627" name="Dian numeron paikkamerkki 3"/>
          <p:cNvSpPr>
            <a:spLocks noGrp="1"/>
          </p:cNvSpPr>
          <p:nvPr>
            <p:ph type="sldNum" sz="quarter" idx="5"/>
          </p:nvPr>
        </p:nvSpPr>
        <p:spPr bwMode="auto">
          <a:noFill/>
          <a:ln>
            <a:miter lim="800000"/>
            <a:headEnd/>
            <a:tailEnd/>
          </a:ln>
        </p:spPr>
        <p:txBody>
          <a:bodyPr/>
          <a:lstStyle/>
          <a:p>
            <a:fld id="{36A5D745-5F13-4CED-8A1B-282069A8262B}" type="slidenum">
              <a:rPr lang="fi-FI" smtClean="0">
                <a:latin typeface="Calibri" pitchFamily="34" charset="0"/>
                <a:ea typeface="ＭＳ Ｐゴシック"/>
                <a:cs typeface="ＭＳ Ｐゴシック"/>
              </a:rPr>
              <a:pPr/>
              <a:t>6</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164333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ian kuvan paikkamerkki 1"/>
          <p:cNvSpPr>
            <a:spLocks noGrp="1" noRot="1" noChangeAspect="1" noTextEdit="1"/>
          </p:cNvSpPr>
          <p:nvPr>
            <p:ph type="sldImg"/>
          </p:nvPr>
        </p:nvSpPr>
        <p:spPr bwMode="auto">
          <a:noFill/>
          <a:ln>
            <a:solidFill>
              <a:srgbClr val="000000"/>
            </a:solidFill>
            <a:miter lim="800000"/>
            <a:headEnd/>
            <a:tailEnd/>
          </a:ln>
        </p:spPr>
      </p:sp>
      <p:sp>
        <p:nvSpPr>
          <p:cNvPr id="26626" name="Huomautusten paikkamerkki 2"/>
          <p:cNvSpPr>
            <a:spLocks noGrp="1"/>
          </p:cNvSpPr>
          <p:nvPr>
            <p:ph type="body" idx="1"/>
          </p:nvPr>
        </p:nvSpPr>
        <p:spPr bwMode="auto">
          <a:noFill/>
        </p:spPr>
        <p:txBody>
          <a:bodyPr/>
          <a:lstStyle/>
          <a:p>
            <a:pPr eaLnBrk="1" hangingPunct="1"/>
            <a:endParaRPr lang="fi-FI" dirty="0">
              <a:ea typeface="ＭＳ Ｐゴシック"/>
              <a:cs typeface="ＭＳ Ｐゴシック"/>
            </a:endParaRPr>
          </a:p>
        </p:txBody>
      </p:sp>
      <p:sp>
        <p:nvSpPr>
          <p:cNvPr id="26627" name="Dian numeron paikkamerkki 3"/>
          <p:cNvSpPr>
            <a:spLocks noGrp="1"/>
          </p:cNvSpPr>
          <p:nvPr>
            <p:ph type="sldNum" sz="quarter" idx="5"/>
          </p:nvPr>
        </p:nvSpPr>
        <p:spPr bwMode="auto">
          <a:noFill/>
          <a:ln>
            <a:miter lim="800000"/>
            <a:headEnd/>
            <a:tailEnd/>
          </a:ln>
        </p:spPr>
        <p:txBody>
          <a:bodyPr/>
          <a:lstStyle/>
          <a:p>
            <a:fld id="{36A5D745-5F13-4CED-8A1B-282069A8262B}" type="slidenum">
              <a:rPr lang="fi-FI" smtClean="0">
                <a:latin typeface="Calibri" pitchFamily="34" charset="0"/>
                <a:ea typeface="ＭＳ Ｐゴシック"/>
                <a:cs typeface="ＭＳ Ｐゴシック"/>
              </a:rPr>
              <a:pPr/>
              <a:t>7</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1643332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Dian kuvan paikkamerkki 1"/>
          <p:cNvSpPr>
            <a:spLocks noGrp="1" noRot="1" noChangeAspect="1" noTextEdit="1"/>
          </p:cNvSpPr>
          <p:nvPr>
            <p:ph type="sldImg"/>
          </p:nvPr>
        </p:nvSpPr>
        <p:spPr bwMode="auto">
          <a:noFill/>
          <a:ln>
            <a:solidFill>
              <a:srgbClr val="000000"/>
            </a:solidFill>
            <a:miter lim="800000"/>
            <a:headEnd/>
            <a:tailEnd/>
          </a:ln>
        </p:spPr>
      </p:sp>
      <p:sp>
        <p:nvSpPr>
          <p:cNvPr id="26626" name="Huomautusten paikkamerkki 2"/>
          <p:cNvSpPr>
            <a:spLocks noGrp="1"/>
          </p:cNvSpPr>
          <p:nvPr>
            <p:ph type="body" idx="1"/>
          </p:nvPr>
        </p:nvSpPr>
        <p:spPr bwMode="auto">
          <a:noFill/>
        </p:spPr>
        <p:txBody>
          <a:bodyPr/>
          <a:lstStyle/>
          <a:p>
            <a:pPr eaLnBrk="1" hangingPunct="1"/>
            <a:endParaRPr lang="fi-FI" dirty="0">
              <a:ea typeface="ＭＳ Ｐゴシック"/>
              <a:cs typeface="ＭＳ Ｐゴシック"/>
            </a:endParaRPr>
          </a:p>
        </p:txBody>
      </p:sp>
      <p:sp>
        <p:nvSpPr>
          <p:cNvPr id="26627" name="Dian numeron paikkamerkki 3"/>
          <p:cNvSpPr>
            <a:spLocks noGrp="1"/>
          </p:cNvSpPr>
          <p:nvPr>
            <p:ph type="sldNum" sz="quarter" idx="5"/>
          </p:nvPr>
        </p:nvSpPr>
        <p:spPr bwMode="auto">
          <a:noFill/>
          <a:ln>
            <a:miter lim="800000"/>
            <a:headEnd/>
            <a:tailEnd/>
          </a:ln>
        </p:spPr>
        <p:txBody>
          <a:bodyPr/>
          <a:lstStyle/>
          <a:p>
            <a:fld id="{36A5D745-5F13-4CED-8A1B-282069A8262B}" type="slidenum">
              <a:rPr lang="fi-FI" smtClean="0">
                <a:latin typeface="Calibri" pitchFamily="34" charset="0"/>
                <a:ea typeface="ＭＳ Ｐゴシック"/>
                <a:cs typeface="ＭＳ Ｐゴシック"/>
              </a:rPr>
              <a:pPr/>
              <a:t>8</a:t>
            </a:fld>
            <a:endParaRPr lang="fi-FI">
              <a:latin typeface="Calibri" pitchFamily="34" charset="0"/>
              <a:ea typeface="ＭＳ Ｐゴシック"/>
              <a:cs typeface="ＭＳ Ｐゴシック"/>
            </a:endParaRPr>
          </a:p>
        </p:txBody>
      </p:sp>
    </p:spTree>
    <p:extLst>
      <p:ext uri="{BB962C8B-B14F-4D97-AF65-F5344CB8AC3E}">
        <p14:creationId xmlns:p14="http://schemas.microsoft.com/office/powerpoint/2010/main" val="1905575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a:t>Muokkaa perustyylejä osoitt.</a:t>
            </a:r>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osoitt.</a:t>
            </a:r>
          </a:p>
        </p:txBody>
      </p:sp>
      <p:sp>
        <p:nvSpPr>
          <p:cNvPr id="4" name="Päiväyksen paikkamerkki 3"/>
          <p:cNvSpPr>
            <a:spLocks noGrp="1"/>
          </p:cNvSpPr>
          <p:nvPr>
            <p:ph type="dt" sz="half" idx="10"/>
          </p:nvPr>
        </p:nvSpPr>
        <p:spPr/>
        <p:txBody>
          <a:bodyPr/>
          <a:lstStyle>
            <a:lvl1pPr>
              <a:defRPr/>
            </a:lvl1pPr>
          </a:lstStyle>
          <a:p>
            <a:pPr>
              <a:defRPr/>
            </a:pPr>
            <a:fld id="{C3B27B52-568B-4C86-A304-C3E458C33D02}" type="datetime1">
              <a:rPr lang="fi-FI"/>
              <a:pPr>
                <a:defRPr/>
              </a:pPr>
              <a:t>12.5.2017</a:t>
            </a:fld>
            <a:endParaRPr lang="fi-FI"/>
          </a:p>
        </p:txBody>
      </p:sp>
      <p:sp>
        <p:nvSpPr>
          <p:cNvPr id="5"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6" name="Dian numeron paikkamerkki 5"/>
          <p:cNvSpPr>
            <a:spLocks noGrp="1"/>
          </p:cNvSpPr>
          <p:nvPr>
            <p:ph type="sldNum" sz="quarter" idx="12"/>
          </p:nvPr>
        </p:nvSpPr>
        <p:spPr/>
        <p:txBody>
          <a:bodyPr/>
          <a:lstStyle>
            <a:lvl1pPr>
              <a:defRPr/>
            </a:lvl1pPr>
          </a:lstStyle>
          <a:p>
            <a:pPr>
              <a:defRPr/>
            </a:pPr>
            <a:fld id="{8A7C77AD-6E76-4F97-97AF-92AAAC2844BB}" type="slidenum">
              <a:rPr lang="fi-FI"/>
              <a:pPr>
                <a:defRPr/>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osoitt.</a:t>
            </a:r>
          </a:p>
        </p:txBody>
      </p:sp>
      <p:sp>
        <p:nvSpPr>
          <p:cNvPr id="3" name="Sisällön paikkamerkki 2"/>
          <p:cNvSpPr>
            <a:spLocks noGrp="1"/>
          </p:cNvSpPr>
          <p:nvPr>
            <p:ph idx="1"/>
          </p:nvPr>
        </p:nvSpPr>
        <p:spPr/>
        <p:txBody>
          <a:body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Päiväyksen paikkamerkki 3"/>
          <p:cNvSpPr>
            <a:spLocks noGrp="1"/>
          </p:cNvSpPr>
          <p:nvPr>
            <p:ph type="dt" sz="half" idx="10"/>
          </p:nvPr>
        </p:nvSpPr>
        <p:spPr/>
        <p:txBody>
          <a:bodyPr/>
          <a:lstStyle>
            <a:lvl1pPr>
              <a:defRPr/>
            </a:lvl1pPr>
          </a:lstStyle>
          <a:p>
            <a:pPr>
              <a:defRPr/>
            </a:pPr>
            <a:fld id="{F082E9B9-B1CA-4B31-94F2-192C126BC6A3}" type="datetime1">
              <a:rPr lang="fi-FI"/>
              <a:pPr>
                <a:defRPr/>
              </a:pPr>
              <a:t>12.5.2017</a:t>
            </a:fld>
            <a:endParaRPr lang="fi-FI"/>
          </a:p>
        </p:txBody>
      </p:sp>
      <p:sp>
        <p:nvSpPr>
          <p:cNvPr id="5"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6" name="Dian numeron paikkamerkki 5"/>
          <p:cNvSpPr>
            <a:spLocks noGrp="1"/>
          </p:cNvSpPr>
          <p:nvPr>
            <p:ph type="sldNum" sz="quarter" idx="12"/>
          </p:nvPr>
        </p:nvSpPr>
        <p:spPr/>
        <p:txBody>
          <a:bodyPr/>
          <a:lstStyle>
            <a:lvl1pPr>
              <a:defRPr/>
            </a:lvl1pPr>
          </a:lstStyle>
          <a:p>
            <a:pPr>
              <a:defRPr/>
            </a:pPr>
            <a:fld id="{FF7724D8-93AC-4F26-85B4-4877FDFDEA23}" type="slidenum">
              <a:rPr lang="fi-FI"/>
              <a:pPr>
                <a:defRPr/>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perustyylejä osoitt.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osoittamalla</a:t>
            </a:r>
          </a:p>
        </p:txBody>
      </p:sp>
      <p:sp>
        <p:nvSpPr>
          <p:cNvPr id="4" name="Päiväyksen paikkamerkki 3"/>
          <p:cNvSpPr>
            <a:spLocks noGrp="1"/>
          </p:cNvSpPr>
          <p:nvPr>
            <p:ph type="dt" sz="half" idx="10"/>
          </p:nvPr>
        </p:nvSpPr>
        <p:spPr/>
        <p:txBody>
          <a:bodyPr/>
          <a:lstStyle>
            <a:lvl1pPr>
              <a:defRPr/>
            </a:lvl1pPr>
          </a:lstStyle>
          <a:p>
            <a:pPr>
              <a:defRPr/>
            </a:pPr>
            <a:fld id="{EA774A29-AB80-4727-86AD-AEBCA318F049}" type="datetime1">
              <a:rPr lang="fi-FI"/>
              <a:pPr>
                <a:defRPr/>
              </a:pPr>
              <a:t>12.5.2017</a:t>
            </a:fld>
            <a:endParaRPr lang="fi-FI"/>
          </a:p>
        </p:txBody>
      </p:sp>
      <p:sp>
        <p:nvSpPr>
          <p:cNvPr id="5"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6" name="Dian numeron paikkamerkki 5"/>
          <p:cNvSpPr>
            <a:spLocks noGrp="1"/>
          </p:cNvSpPr>
          <p:nvPr>
            <p:ph type="sldNum" sz="quarter" idx="12"/>
          </p:nvPr>
        </p:nvSpPr>
        <p:spPr/>
        <p:txBody>
          <a:bodyPr/>
          <a:lstStyle>
            <a:lvl1pPr>
              <a:defRPr/>
            </a:lvl1pPr>
          </a:lstStyle>
          <a:p>
            <a:pPr>
              <a:defRPr/>
            </a:pPr>
            <a:fld id="{B86AC0ED-EF3A-4CD1-941A-49AA59ACB287}" type="slidenum">
              <a:rPr lang="fi-FI"/>
              <a:pPr>
                <a:defRPr/>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osoitt.</a:t>
            </a:r>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5" name="Päiväyksen paikkamerkki 3"/>
          <p:cNvSpPr>
            <a:spLocks noGrp="1"/>
          </p:cNvSpPr>
          <p:nvPr>
            <p:ph type="dt" sz="half" idx="10"/>
          </p:nvPr>
        </p:nvSpPr>
        <p:spPr/>
        <p:txBody>
          <a:bodyPr/>
          <a:lstStyle>
            <a:lvl1pPr>
              <a:defRPr/>
            </a:lvl1pPr>
          </a:lstStyle>
          <a:p>
            <a:pPr>
              <a:defRPr/>
            </a:pPr>
            <a:fld id="{DF360C43-5A03-4273-828E-C54B465B230D}" type="datetime1">
              <a:rPr lang="fi-FI"/>
              <a:pPr>
                <a:defRPr/>
              </a:pPr>
              <a:t>12.5.2017</a:t>
            </a:fld>
            <a:endParaRPr lang="fi-FI"/>
          </a:p>
        </p:txBody>
      </p:sp>
      <p:sp>
        <p:nvSpPr>
          <p:cNvPr id="6"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7" name="Dian numeron paikkamerkki 5"/>
          <p:cNvSpPr>
            <a:spLocks noGrp="1"/>
          </p:cNvSpPr>
          <p:nvPr>
            <p:ph type="sldNum" sz="quarter" idx="12"/>
          </p:nvPr>
        </p:nvSpPr>
        <p:spPr/>
        <p:txBody>
          <a:bodyPr/>
          <a:lstStyle>
            <a:lvl1pPr>
              <a:defRPr/>
            </a:lvl1pPr>
          </a:lstStyle>
          <a:p>
            <a:pPr>
              <a:defRPr/>
            </a:pPr>
            <a:fld id="{DCBA5EA6-4A38-4AE6-B3D7-A3B34C7BFA7D}" type="slidenum">
              <a:rPr lang="fi-FI"/>
              <a:pPr>
                <a:defRPr/>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a:t>Muokkaa perustyylejä osoitt.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osoittamalla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osoittamalla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7" name="Päiväyksen paikkamerkki 3"/>
          <p:cNvSpPr>
            <a:spLocks noGrp="1"/>
          </p:cNvSpPr>
          <p:nvPr>
            <p:ph type="dt" sz="half" idx="10"/>
          </p:nvPr>
        </p:nvSpPr>
        <p:spPr/>
        <p:txBody>
          <a:bodyPr/>
          <a:lstStyle>
            <a:lvl1pPr>
              <a:defRPr/>
            </a:lvl1pPr>
          </a:lstStyle>
          <a:p>
            <a:pPr>
              <a:defRPr/>
            </a:pPr>
            <a:fld id="{C9BBE2E3-D765-4F0C-9252-6ADF41114A7D}" type="datetime1">
              <a:rPr lang="fi-FI"/>
              <a:pPr>
                <a:defRPr/>
              </a:pPr>
              <a:t>12.5.2017</a:t>
            </a:fld>
            <a:endParaRPr lang="fi-FI"/>
          </a:p>
        </p:txBody>
      </p:sp>
      <p:sp>
        <p:nvSpPr>
          <p:cNvPr id="8"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9" name="Dian numeron paikkamerkki 5"/>
          <p:cNvSpPr>
            <a:spLocks noGrp="1"/>
          </p:cNvSpPr>
          <p:nvPr>
            <p:ph type="sldNum" sz="quarter" idx="12"/>
          </p:nvPr>
        </p:nvSpPr>
        <p:spPr/>
        <p:txBody>
          <a:bodyPr/>
          <a:lstStyle>
            <a:lvl1pPr>
              <a:defRPr/>
            </a:lvl1pPr>
          </a:lstStyle>
          <a:p>
            <a:pPr>
              <a:defRPr/>
            </a:pPr>
            <a:fld id="{06A8CE5F-4529-43D1-85EF-440D7BD15564}" type="slidenum">
              <a:rPr lang="fi-FI"/>
              <a:pPr>
                <a:defRPr/>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osoitt.</a:t>
            </a:r>
          </a:p>
        </p:txBody>
      </p:sp>
      <p:sp>
        <p:nvSpPr>
          <p:cNvPr id="3" name="Päiväyksen paikkamerkki 3"/>
          <p:cNvSpPr>
            <a:spLocks noGrp="1"/>
          </p:cNvSpPr>
          <p:nvPr>
            <p:ph type="dt" sz="half" idx="10"/>
          </p:nvPr>
        </p:nvSpPr>
        <p:spPr/>
        <p:txBody>
          <a:bodyPr/>
          <a:lstStyle>
            <a:lvl1pPr>
              <a:defRPr/>
            </a:lvl1pPr>
          </a:lstStyle>
          <a:p>
            <a:pPr>
              <a:defRPr/>
            </a:pPr>
            <a:fld id="{0D024852-87CF-4056-8667-8224AC595AED}" type="datetime1">
              <a:rPr lang="fi-FI"/>
              <a:pPr>
                <a:defRPr/>
              </a:pPr>
              <a:t>12.5.2017</a:t>
            </a:fld>
            <a:endParaRPr lang="fi-FI"/>
          </a:p>
        </p:txBody>
      </p:sp>
      <p:sp>
        <p:nvSpPr>
          <p:cNvPr id="4"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5" name="Dian numeron paikkamerkki 5"/>
          <p:cNvSpPr>
            <a:spLocks noGrp="1"/>
          </p:cNvSpPr>
          <p:nvPr>
            <p:ph type="sldNum" sz="quarter" idx="12"/>
          </p:nvPr>
        </p:nvSpPr>
        <p:spPr/>
        <p:txBody>
          <a:bodyPr/>
          <a:lstStyle>
            <a:lvl1pPr>
              <a:defRPr/>
            </a:lvl1pPr>
          </a:lstStyle>
          <a:p>
            <a:pPr>
              <a:defRPr/>
            </a:pPr>
            <a:fld id="{3115D3A7-2B8D-4E68-B547-970FD313A67B}" type="slidenum">
              <a:rPr lang="fi-FI"/>
              <a:pPr>
                <a:defRPr/>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yksen paikkamerkki 3"/>
          <p:cNvSpPr>
            <a:spLocks noGrp="1"/>
          </p:cNvSpPr>
          <p:nvPr>
            <p:ph type="dt" sz="half" idx="10"/>
          </p:nvPr>
        </p:nvSpPr>
        <p:spPr/>
        <p:txBody>
          <a:bodyPr/>
          <a:lstStyle>
            <a:lvl1pPr>
              <a:defRPr/>
            </a:lvl1pPr>
          </a:lstStyle>
          <a:p>
            <a:pPr>
              <a:defRPr/>
            </a:pPr>
            <a:fld id="{6AC2812D-CE79-4B9A-BB52-B78CB88A76FD}" type="datetime1">
              <a:rPr lang="fi-FI"/>
              <a:pPr>
                <a:defRPr/>
              </a:pPr>
              <a:t>12.5.2017</a:t>
            </a:fld>
            <a:endParaRPr lang="fi-FI"/>
          </a:p>
        </p:txBody>
      </p:sp>
      <p:sp>
        <p:nvSpPr>
          <p:cNvPr id="3"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4" name="Dian numeron paikkamerkki 5"/>
          <p:cNvSpPr>
            <a:spLocks noGrp="1"/>
          </p:cNvSpPr>
          <p:nvPr>
            <p:ph type="sldNum" sz="quarter" idx="12"/>
          </p:nvPr>
        </p:nvSpPr>
        <p:spPr/>
        <p:txBody>
          <a:bodyPr/>
          <a:lstStyle>
            <a:lvl1pPr>
              <a:defRPr/>
            </a:lvl1pPr>
          </a:lstStyle>
          <a:p>
            <a:pPr>
              <a:defRPr/>
            </a:pPr>
            <a:fld id="{7721EDD6-5741-4275-90C0-E3494E6E66E7}" type="slidenum">
              <a:rPr lang="fi-FI"/>
              <a:pPr>
                <a:defRPr/>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perustyylejä osoitt.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osoittamalla</a:t>
            </a:r>
          </a:p>
        </p:txBody>
      </p:sp>
      <p:sp>
        <p:nvSpPr>
          <p:cNvPr id="5" name="Päiväyksen paikkamerkki 3"/>
          <p:cNvSpPr>
            <a:spLocks noGrp="1"/>
          </p:cNvSpPr>
          <p:nvPr>
            <p:ph type="dt" sz="half" idx="10"/>
          </p:nvPr>
        </p:nvSpPr>
        <p:spPr/>
        <p:txBody>
          <a:bodyPr/>
          <a:lstStyle>
            <a:lvl1pPr>
              <a:defRPr/>
            </a:lvl1pPr>
          </a:lstStyle>
          <a:p>
            <a:pPr>
              <a:defRPr/>
            </a:pPr>
            <a:fld id="{8E5F1E9D-5423-4B2E-9347-E78B9967CE73}" type="datetime1">
              <a:rPr lang="fi-FI"/>
              <a:pPr>
                <a:defRPr/>
              </a:pPr>
              <a:t>12.5.2017</a:t>
            </a:fld>
            <a:endParaRPr lang="fi-FI"/>
          </a:p>
        </p:txBody>
      </p:sp>
      <p:sp>
        <p:nvSpPr>
          <p:cNvPr id="6"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7" name="Dian numeron paikkamerkki 5"/>
          <p:cNvSpPr>
            <a:spLocks noGrp="1"/>
          </p:cNvSpPr>
          <p:nvPr>
            <p:ph type="sldNum" sz="quarter" idx="12"/>
          </p:nvPr>
        </p:nvSpPr>
        <p:spPr/>
        <p:txBody>
          <a:bodyPr/>
          <a:lstStyle>
            <a:lvl1pPr>
              <a:defRPr/>
            </a:lvl1pPr>
          </a:lstStyle>
          <a:p>
            <a:pPr>
              <a:defRPr/>
            </a:pPr>
            <a:fld id="{68BD6333-EFC4-459C-946C-B942F815B4C1}" type="slidenum">
              <a:rPr lang="fi-FI"/>
              <a:pPr>
                <a:defRPr/>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perustyylejä osoitt.</a:t>
            </a:r>
          </a:p>
        </p:txBody>
      </p:sp>
      <p:sp>
        <p:nvSpPr>
          <p:cNvPr id="3" name="Kuvan paikkamerkki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osoittamalla</a:t>
            </a:r>
          </a:p>
        </p:txBody>
      </p:sp>
      <p:sp>
        <p:nvSpPr>
          <p:cNvPr id="5" name="Päiväyksen paikkamerkki 3"/>
          <p:cNvSpPr>
            <a:spLocks noGrp="1"/>
          </p:cNvSpPr>
          <p:nvPr>
            <p:ph type="dt" sz="half" idx="10"/>
          </p:nvPr>
        </p:nvSpPr>
        <p:spPr/>
        <p:txBody>
          <a:bodyPr/>
          <a:lstStyle>
            <a:lvl1pPr>
              <a:defRPr/>
            </a:lvl1pPr>
          </a:lstStyle>
          <a:p>
            <a:pPr>
              <a:defRPr/>
            </a:pPr>
            <a:fld id="{A59789BF-C2CD-4CC2-84A6-198329339E63}" type="datetime1">
              <a:rPr lang="fi-FI"/>
              <a:pPr>
                <a:defRPr/>
              </a:pPr>
              <a:t>12.5.2017</a:t>
            </a:fld>
            <a:endParaRPr lang="fi-FI"/>
          </a:p>
        </p:txBody>
      </p:sp>
      <p:sp>
        <p:nvSpPr>
          <p:cNvPr id="6"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7" name="Dian numeron paikkamerkki 5"/>
          <p:cNvSpPr>
            <a:spLocks noGrp="1"/>
          </p:cNvSpPr>
          <p:nvPr>
            <p:ph type="sldNum" sz="quarter" idx="12"/>
          </p:nvPr>
        </p:nvSpPr>
        <p:spPr/>
        <p:txBody>
          <a:bodyPr/>
          <a:lstStyle>
            <a:lvl1pPr>
              <a:defRPr/>
            </a:lvl1pPr>
          </a:lstStyle>
          <a:p>
            <a:pPr>
              <a:defRPr/>
            </a:pPr>
            <a:fld id="{1E6DAAB4-95DD-472B-94DE-314AFEA9C884}" type="slidenum">
              <a:rPr lang="fi-FI"/>
              <a:pPr>
                <a:defRPr/>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osoitt.</a:t>
            </a:r>
          </a:p>
        </p:txBody>
      </p:sp>
      <p:sp>
        <p:nvSpPr>
          <p:cNvPr id="3" name="Pystysuoran tekstin paikkamerkki 2"/>
          <p:cNvSpPr>
            <a:spLocks noGrp="1"/>
          </p:cNvSpPr>
          <p:nvPr>
            <p:ph type="body" orient="vert" idx="1"/>
          </p:nvPr>
        </p:nvSpPr>
        <p:spPr/>
        <p:txBody>
          <a:bodyPr vert="eaVert"/>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Päiväyksen paikkamerkki 3"/>
          <p:cNvSpPr>
            <a:spLocks noGrp="1"/>
          </p:cNvSpPr>
          <p:nvPr>
            <p:ph type="dt" sz="half" idx="10"/>
          </p:nvPr>
        </p:nvSpPr>
        <p:spPr/>
        <p:txBody>
          <a:bodyPr/>
          <a:lstStyle>
            <a:lvl1pPr>
              <a:defRPr/>
            </a:lvl1pPr>
          </a:lstStyle>
          <a:p>
            <a:pPr>
              <a:defRPr/>
            </a:pPr>
            <a:fld id="{364CC686-8F1A-459C-88D8-95C20541F90B}" type="datetime1">
              <a:rPr lang="fi-FI"/>
              <a:pPr>
                <a:defRPr/>
              </a:pPr>
              <a:t>12.5.2017</a:t>
            </a:fld>
            <a:endParaRPr lang="fi-FI"/>
          </a:p>
        </p:txBody>
      </p:sp>
      <p:sp>
        <p:nvSpPr>
          <p:cNvPr id="5"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6" name="Dian numeron paikkamerkki 5"/>
          <p:cNvSpPr>
            <a:spLocks noGrp="1"/>
          </p:cNvSpPr>
          <p:nvPr>
            <p:ph type="sldNum" sz="quarter" idx="12"/>
          </p:nvPr>
        </p:nvSpPr>
        <p:spPr/>
        <p:txBody>
          <a:bodyPr/>
          <a:lstStyle>
            <a:lvl1pPr>
              <a:defRPr/>
            </a:lvl1pPr>
          </a:lstStyle>
          <a:p>
            <a:pPr>
              <a:defRPr/>
            </a:pPr>
            <a:fld id="{90E83058-646D-4EDC-BB9C-1AB62DA7D07F}" type="slidenum">
              <a:rPr lang="fi-FI"/>
              <a:pPr>
                <a:defRPr/>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p:spPr>
        <p:txBody>
          <a:bodyPr vert="eaVert"/>
          <a:lstStyle/>
          <a:p>
            <a:r>
              <a:rPr lang="fi-FI"/>
              <a:t>Muokkaa perustyylejä osoitt.</a:t>
            </a:r>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Päiväyksen paikkamerkki 3"/>
          <p:cNvSpPr>
            <a:spLocks noGrp="1"/>
          </p:cNvSpPr>
          <p:nvPr>
            <p:ph type="dt" sz="half" idx="10"/>
          </p:nvPr>
        </p:nvSpPr>
        <p:spPr/>
        <p:txBody>
          <a:bodyPr/>
          <a:lstStyle>
            <a:lvl1pPr>
              <a:defRPr/>
            </a:lvl1pPr>
          </a:lstStyle>
          <a:p>
            <a:pPr>
              <a:defRPr/>
            </a:pPr>
            <a:fld id="{2AEDE649-5C03-4C9E-AB78-60B8AFE83DF5}" type="datetime1">
              <a:rPr lang="fi-FI"/>
              <a:pPr>
                <a:defRPr/>
              </a:pPr>
              <a:t>12.5.2017</a:t>
            </a:fld>
            <a:endParaRPr lang="fi-FI"/>
          </a:p>
        </p:txBody>
      </p:sp>
      <p:sp>
        <p:nvSpPr>
          <p:cNvPr id="5" name="Alatunnisteen paikkamerkki 4"/>
          <p:cNvSpPr>
            <a:spLocks noGrp="1"/>
          </p:cNvSpPr>
          <p:nvPr>
            <p:ph type="ftr" sz="quarter" idx="11"/>
          </p:nvPr>
        </p:nvSpPr>
        <p:spPr/>
        <p:txBody>
          <a:bodyPr/>
          <a:lstStyle>
            <a:lvl1pPr>
              <a:defRPr/>
            </a:lvl1pPr>
          </a:lstStyle>
          <a:p>
            <a:pPr>
              <a:defRPr/>
            </a:pPr>
            <a:r>
              <a:rPr lang="fi-FI"/>
              <a:t>Eeva Esimerkki</a:t>
            </a:r>
          </a:p>
        </p:txBody>
      </p:sp>
      <p:sp>
        <p:nvSpPr>
          <p:cNvPr id="6" name="Dian numeron paikkamerkki 5"/>
          <p:cNvSpPr>
            <a:spLocks noGrp="1"/>
          </p:cNvSpPr>
          <p:nvPr>
            <p:ph type="sldNum" sz="quarter" idx="12"/>
          </p:nvPr>
        </p:nvSpPr>
        <p:spPr/>
        <p:txBody>
          <a:bodyPr/>
          <a:lstStyle>
            <a:lvl1pPr>
              <a:defRPr/>
            </a:lvl1pPr>
          </a:lstStyle>
          <a:p>
            <a:pPr>
              <a:defRPr/>
            </a:pPr>
            <a:fld id="{B654CF50-CFC0-4292-BEF0-38D5EB5EFBFB}" type="slidenum">
              <a:rPr lang="fi-FI"/>
              <a:pPr>
                <a:defRPr/>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i-FI"/>
              <a:t>Muokkaa perustyylejä osoitt.</a:t>
            </a:r>
          </a:p>
        </p:txBody>
      </p:sp>
      <p:sp>
        <p:nvSpPr>
          <p:cNvPr id="1027" name="Tekstin paikkamerkki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a:t>Muokkaa tekstin perustyylejä osoittamalla</a:t>
            </a:r>
          </a:p>
          <a:p>
            <a:pPr lvl="1"/>
            <a:r>
              <a:rPr lang="fi-FI"/>
              <a:t>toinen taso</a:t>
            </a:r>
          </a:p>
          <a:p>
            <a:pPr lvl="2"/>
            <a:r>
              <a:rPr lang="fi-FI"/>
              <a:t>kolmas taso</a:t>
            </a:r>
          </a:p>
          <a:p>
            <a:pPr lvl="3"/>
            <a:r>
              <a:rPr lang="fi-FI"/>
              <a:t>neljäs taso</a:t>
            </a:r>
          </a:p>
          <a:p>
            <a:pPr lvl="4"/>
            <a:r>
              <a:rPr lang="fi-FI"/>
              <a:t>viides taso</a:t>
            </a:r>
          </a:p>
        </p:txBody>
      </p:sp>
      <p:sp>
        <p:nvSpPr>
          <p:cNvPr id="4" name="Päiväyksen paikkamerkki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ea typeface="ＭＳ Ｐゴシック" charset="-128"/>
                <a:cs typeface="+mn-cs"/>
              </a:defRPr>
            </a:lvl1pPr>
          </a:lstStyle>
          <a:p>
            <a:pPr>
              <a:defRPr/>
            </a:pPr>
            <a:fld id="{3B89B681-D24D-4891-B4C3-5EF8557BD360}" type="datetime1">
              <a:rPr lang="fi-FI"/>
              <a:pPr>
                <a:defRPr/>
              </a:pPr>
              <a:t>12.5.2017</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fi-FI"/>
              <a:t>Eeva Esimerkki</a:t>
            </a:r>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ea typeface="ＭＳ Ｐゴシック" charset="-128"/>
                <a:cs typeface="+mn-cs"/>
              </a:defRPr>
            </a:lvl1pPr>
          </a:lstStyle>
          <a:p>
            <a:pPr>
              <a:defRPr/>
            </a:pPr>
            <a:fld id="{04789327-0322-4E3C-9739-A41BDF62CE5B}" type="slidenum">
              <a:rPr lang="fi-FI"/>
              <a:pPr>
                <a:defRPr/>
              </a:pPr>
              <a:t>‹#›</a:t>
            </a:fld>
            <a:endParaRPr lang="fi-FI"/>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Georgia"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Georgia"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Georgia"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Georgia"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ＭＳ Ｐゴシック"/>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ＭＳ Ｐゴシック"/>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ＭＳ Ｐゴシック"/>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3" Type="http://schemas.openxmlformats.org/officeDocument/2006/relationships/hyperlink" Target="http://www.vaisala.com/en/press/news/2016/Pages/Page_2038079.aspx" TargetMode="External"/><Relationship Id="rId7" Type="http://schemas.openxmlformats.org/officeDocument/2006/relationships/hyperlink" Target="https://breezometer.co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airview.blueair.com/" TargetMode="External"/><Relationship Id="rId5" Type="http://schemas.openxmlformats.org/officeDocument/2006/relationships/hyperlink" Target="http://www.urbanzee.com/services/" TargetMode="External"/><Relationship Id="rId4" Type="http://schemas.openxmlformats.org/officeDocument/2006/relationships/hyperlink" Target="https://twitter.com/juhastaus/status/804379971376607232" TargetMode="Externa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fi/url?sa=i&amp;rct=j&amp;q=&amp;esrc=s&amp;source=images&amp;cd=&amp;cad=rja&amp;uact=8&amp;ved=0ahUKEwiHqMq9_d_TAhUMnRoKHaAKADkQjRwIBw&amp;url=https://fi.wikipedia.org/wiki/Turku&amp;psig=AFQjCNHcONRCEyF-8-vBBdhED8wobyPT-Q&amp;ust=1494322018080471"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026" name="Picture 2" descr="Kuvahaun tulos haulle turku">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5646" y="2046515"/>
            <a:ext cx="1068886"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tsikko 1"/>
          <p:cNvSpPr>
            <a:spLocks noGrp="1"/>
          </p:cNvSpPr>
          <p:nvPr>
            <p:ph type="ctrTitle"/>
          </p:nvPr>
        </p:nvSpPr>
        <p:spPr>
          <a:xfrm>
            <a:off x="685800" y="2851150"/>
            <a:ext cx="7772400" cy="1035050"/>
          </a:xfrm>
        </p:spPr>
        <p:txBody>
          <a:bodyPr/>
          <a:lstStyle/>
          <a:p>
            <a:pPr eaLnBrk="1" hangingPunct="1"/>
            <a:r>
              <a:rPr lang="fi-FI" sz="3600" dirty="0">
                <a:ea typeface="ＭＳ Ｐゴシック"/>
                <a:cs typeface="ＭＳ Ｐゴシック"/>
              </a:rPr>
              <a:t>TULEVAISUUDEN HAASTEITA ILMANLAADUN MITTAAJILLE – kuntanäkökulma</a:t>
            </a:r>
            <a:br>
              <a:rPr lang="fi-FI" sz="3600" dirty="0">
                <a:ea typeface="ＭＳ Ｐゴシック"/>
                <a:cs typeface="ＭＳ Ｐゴシック"/>
              </a:rPr>
            </a:br>
            <a:endParaRPr lang="fi-FI" sz="3600" dirty="0">
              <a:ea typeface="ＭＳ Ｐゴシック"/>
              <a:cs typeface="ＭＳ Ｐゴシック"/>
            </a:endParaRPr>
          </a:p>
        </p:txBody>
      </p:sp>
      <p:sp>
        <p:nvSpPr>
          <p:cNvPr id="3" name="Alaotsikko 2"/>
          <p:cNvSpPr>
            <a:spLocks noGrp="1"/>
          </p:cNvSpPr>
          <p:nvPr>
            <p:ph type="subTitle" idx="1"/>
          </p:nvPr>
        </p:nvSpPr>
        <p:spPr>
          <a:xfrm>
            <a:off x="1371600" y="4594225"/>
            <a:ext cx="6400800" cy="1564837"/>
          </a:xfrm>
        </p:spPr>
        <p:txBody>
          <a:bodyPr rtlCol="0">
            <a:normAutofit/>
          </a:bodyPr>
          <a:lstStyle/>
          <a:p>
            <a:pPr eaLnBrk="1" fontAlgn="auto" hangingPunct="1">
              <a:spcAft>
                <a:spcPts val="0"/>
              </a:spcAft>
              <a:buFont typeface="Arial"/>
              <a:buNone/>
              <a:defRPr/>
            </a:pPr>
            <a:endParaRPr lang="fi-FI" sz="1600" dirty="0">
              <a:solidFill>
                <a:schemeClr val="tx1"/>
              </a:solidFill>
              <a:ea typeface="+mn-ea"/>
              <a:cs typeface="Georgia"/>
            </a:endParaRPr>
          </a:p>
          <a:p>
            <a:pPr eaLnBrk="1" fontAlgn="auto" hangingPunct="1">
              <a:spcAft>
                <a:spcPts val="0"/>
              </a:spcAft>
              <a:buFont typeface="Arial"/>
              <a:buNone/>
              <a:defRPr/>
            </a:pPr>
            <a:endParaRPr lang="fi-FI" sz="1600" dirty="0">
              <a:solidFill>
                <a:schemeClr val="tx1"/>
              </a:solidFill>
              <a:ea typeface="+mn-ea"/>
              <a:cs typeface="Georgia"/>
            </a:endParaRPr>
          </a:p>
          <a:p>
            <a:pPr eaLnBrk="1" fontAlgn="auto" hangingPunct="1">
              <a:spcAft>
                <a:spcPts val="0"/>
              </a:spcAft>
              <a:buFont typeface="Arial"/>
              <a:buNone/>
              <a:defRPr/>
            </a:pPr>
            <a:r>
              <a:rPr lang="fi-FI" sz="1600" dirty="0">
                <a:solidFill>
                  <a:schemeClr val="tx1"/>
                </a:solidFill>
                <a:ea typeface="+mn-ea"/>
                <a:cs typeface="Georgia"/>
              </a:rPr>
              <a:t>10.5.2017</a:t>
            </a:r>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8094" y="413656"/>
            <a:ext cx="704306" cy="8403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tsikko 1"/>
          <p:cNvSpPr>
            <a:spLocks noGrp="1"/>
          </p:cNvSpPr>
          <p:nvPr>
            <p:ph type="ctrTitle"/>
          </p:nvPr>
        </p:nvSpPr>
        <p:spPr>
          <a:xfrm>
            <a:off x="685800" y="2851150"/>
            <a:ext cx="7772400" cy="1035050"/>
          </a:xfrm>
        </p:spPr>
        <p:txBody>
          <a:bodyPr/>
          <a:lstStyle/>
          <a:p>
            <a:pPr eaLnBrk="1" hangingPunct="1"/>
            <a:br>
              <a:rPr lang="fi-FI" sz="3600" dirty="0"/>
            </a:br>
            <a:endParaRPr lang="fi-FI" sz="3600" dirty="0">
              <a:ea typeface="ＭＳ Ｐゴシック"/>
              <a:cs typeface="ＭＳ Ｐゴシック"/>
            </a:endParaRPr>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8094" y="413656"/>
            <a:ext cx="704306" cy="8403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6047" y="1343116"/>
            <a:ext cx="3231833"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880" y="1343116"/>
            <a:ext cx="3246120"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43116"/>
            <a:ext cx="2634887"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isällön paikkamerkki 1"/>
          <p:cNvSpPr txBox="1">
            <a:spLocks/>
          </p:cNvSpPr>
          <p:nvPr/>
        </p:nvSpPr>
        <p:spPr>
          <a:xfrm>
            <a:off x="262719" y="6262686"/>
            <a:ext cx="8195481" cy="53975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ＭＳ Ｐゴシック"/>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ＭＳ Ｐゴシック"/>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ＭＳ Ｐゴシック"/>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100" dirty="0">
                <a:sym typeface="Wingdings" panose="05000000000000000000" pitchFamily="2" charset="2"/>
              </a:rPr>
              <a:t>Miika </a:t>
            </a:r>
            <a:r>
              <a:rPr lang="fi-FI" sz="1100" dirty="0" err="1">
                <a:sym typeface="Wingdings" panose="05000000000000000000" pitchFamily="2" charset="2"/>
              </a:rPr>
              <a:t>Meretoja</a:t>
            </a:r>
            <a:r>
              <a:rPr lang="fi-FI" sz="1100" dirty="0">
                <a:sym typeface="Wingdings" panose="05000000000000000000" pitchFamily="2" charset="2"/>
              </a:rPr>
              <a:t>												Erkki Pärjälä</a:t>
            </a:r>
          </a:p>
        </p:txBody>
      </p:sp>
    </p:spTree>
    <p:extLst>
      <p:ext uri="{BB962C8B-B14F-4D97-AF65-F5344CB8AC3E}">
        <p14:creationId xmlns:p14="http://schemas.microsoft.com/office/powerpoint/2010/main" val="74933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2"/>
          </p:nvPr>
        </p:nvSpPr>
        <p:spPr>
          <a:xfrm>
            <a:off x="689211" y="1165337"/>
            <a:ext cx="8195481" cy="3951288"/>
          </a:xfrm>
        </p:spPr>
        <p:txBody>
          <a:bodyPr/>
          <a:lstStyle/>
          <a:p>
            <a:r>
              <a:rPr lang="fi-FI" dirty="0"/>
              <a:t>Maailma muuttuu - mittauksiin tulee uutta </a:t>
            </a:r>
            <a:r>
              <a:rPr lang="fi-FI" b="1" dirty="0">
                <a:solidFill>
                  <a:srgbClr val="FF0000"/>
                </a:solidFill>
              </a:rPr>
              <a:t>sensoritekniikkaa</a:t>
            </a:r>
          </a:p>
          <a:p>
            <a:pPr lvl="1"/>
            <a:r>
              <a:rPr lang="fi-FI" dirty="0"/>
              <a:t>Halvempaa</a:t>
            </a:r>
          </a:p>
          <a:p>
            <a:pPr lvl="1"/>
            <a:r>
              <a:rPr lang="fi-FI" dirty="0"/>
              <a:t>Helppokäyttöistä</a:t>
            </a:r>
          </a:p>
          <a:p>
            <a:pPr lvl="1">
              <a:buFont typeface="Wingdings" panose="05000000000000000000" pitchFamily="2" charset="2"/>
              <a:buChar char="à"/>
            </a:pPr>
            <a:r>
              <a:rPr lang="fi-FI" dirty="0">
                <a:sym typeface="Wingdings" panose="05000000000000000000" pitchFamily="2" charset="2"/>
              </a:rPr>
              <a:t>Mahdollistaa laajempien alueiden seurantaa </a:t>
            </a:r>
          </a:p>
          <a:p>
            <a:pPr lvl="1">
              <a:buFontTx/>
              <a:buChar char="-"/>
            </a:pPr>
            <a:r>
              <a:rPr lang="fi-FI" dirty="0">
                <a:sym typeface="Wingdings" panose="05000000000000000000" pitchFamily="2" charset="2"/>
              </a:rPr>
              <a:t>Mihin tulokset kelpaavat ?</a:t>
            </a:r>
          </a:p>
          <a:p>
            <a:pPr lvl="1">
              <a:buFontTx/>
              <a:buChar char="-"/>
            </a:pPr>
            <a:endParaRPr lang="fi-FI" dirty="0">
              <a:sym typeface="Wingdings" panose="05000000000000000000" pitchFamily="2" charset="2"/>
            </a:endParaRPr>
          </a:p>
          <a:p>
            <a:pPr>
              <a:buFontTx/>
              <a:buChar char="-"/>
            </a:pPr>
            <a:r>
              <a:rPr lang="fi-FI" b="1" dirty="0">
                <a:solidFill>
                  <a:srgbClr val="FF0000"/>
                </a:solidFill>
                <a:sym typeface="Wingdings" panose="05000000000000000000" pitchFamily="2" charset="2"/>
              </a:rPr>
              <a:t>Mittaustulosten hyödyntäminen</a:t>
            </a:r>
          </a:p>
          <a:p>
            <a:pPr lvl="1">
              <a:buFontTx/>
              <a:buChar char="-"/>
            </a:pPr>
            <a:r>
              <a:rPr lang="fi-FI" dirty="0">
                <a:sym typeface="Wingdings" panose="05000000000000000000" pitchFamily="2" charset="2"/>
              </a:rPr>
              <a:t>Avointa dataa</a:t>
            </a:r>
          </a:p>
          <a:p>
            <a:pPr lvl="1">
              <a:buFontTx/>
              <a:buChar char="-"/>
            </a:pPr>
            <a:r>
              <a:rPr lang="fi-FI" dirty="0">
                <a:sym typeface="Wingdings" panose="05000000000000000000" pitchFamily="2" charset="2"/>
              </a:rPr>
              <a:t>Tietoa pitäisi jalostaa ja hyödyntää </a:t>
            </a:r>
          </a:p>
          <a:p>
            <a:pPr lvl="1">
              <a:buFontTx/>
              <a:buChar char="-"/>
            </a:pPr>
            <a:r>
              <a:rPr lang="fi-FI" dirty="0">
                <a:sym typeface="Wingdings" panose="05000000000000000000" pitchFamily="2" charset="2"/>
              </a:rPr>
              <a:t>löytyykö Suomesta innovatiivisia ratkaisuja palveluihin ja applikaatioihin ?</a:t>
            </a:r>
          </a:p>
          <a:p>
            <a:pPr marL="457200" lvl="1" indent="0">
              <a:buNone/>
            </a:pPr>
            <a:endParaRPr lang="fi-FI" dirty="0">
              <a:sym typeface="Wingdings" panose="05000000000000000000" pitchFamily="2" charset="2"/>
            </a:endParaRPr>
          </a:p>
          <a:p>
            <a:pPr marL="457200" lvl="1" indent="0">
              <a:buNone/>
            </a:pPr>
            <a:r>
              <a:rPr lang="fi-FI" dirty="0">
                <a:sym typeface="Wingdings" panose="05000000000000000000" pitchFamily="2" charset="2"/>
              </a:rPr>
              <a:t> Onko tulevaisuudessa sensoreita joka korttelissa ja data avoimessa verkossa reaaliaikaisesti erilaisissa palveluissa ?</a:t>
            </a:r>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2320" y="387532"/>
            <a:ext cx="670968" cy="77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72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2"/>
          </p:nvPr>
        </p:nvSpPr>
        <p:spPr>
          <a:xfrm>
            <a:off x="689211" y="1165337"/>
            <a:ext cx="8195481" cy="3951288"/>
          </a:xfrm>
        </p:spPr>
        <p:txBody>
          <a:bodyPr/>
          <a:lstStyle/>
          <a:p>
            <a:r>
              <a:rPr lang="en-US" sz="1600" dirty="0" err="1"/>
              <a:t>Vaisala</a:t>
            </a:r>
            <a:r>
              <a:rPr lang="en-US" sz="1600" dirty="0"/>
              <a:t> Expands its Business on the Air Quality Monitoring Market</a:t>
            </a:r>
            <a:endParaRPr lang="fi-FI" sz="1600" dirty="0"/>
          </a:p>
          <a:p>
            <a:r>
              <a:rPr lang="en-US" sz="1600" u="sng" dirty="0">
                <a:hlinkClick r:id="rId3"/>
              </a:rPr>
              <a:t>http://www.vaisala.com/en/press/news/2016/Pages/Page_2038079.aspx</a:t>
            </a:r>
            <a:endParaRPr lang="fi-FI" sz="1600" dirty="0"/>
          </a:p>
          <a:p>
            <a:r>
              <a:rPr lang="en-US" sz="1600" dirty="0"/>
              <a:t>“Traditionally, air quality monitoring has been the domain of the authorities and has required high cost regulatory measurement stations, but the regulatory networks are too sparse to indicate local pollution levels accurately and to offer the people opportunities to have real time visibility to their exposure to polluted air and to make real-time decisions regarding it.”</a:t>
            </a:r>
            <a:endParaRPr lang="fi-FI" sz="1600" dirty="0"/>
          </a:p>
          <a:p>
            <a:pPr marL="0" indent="0">
              <a:buNone/>
            </a:pPr>
            <a:r>
              <a:rPr lang="en-US" sz="1600" dirty="0"/>
              <a:t> </a:t>
            </a:r>
            <a:endParaRPr lang="fi-FI" sz="1600" dirty="0"/>
          </a:p>
          <a:p>
            <a:r>
              <a:rPr lang="en-US" sz="1600" dirty="0"/>
              <a:t>#</a:t>
            </a:r>
            <a:r>
              <a:rPr lang="en-US" sz="1600" dirty="0" err="1"/>
              <a:t>vaisala</a:t>
            </a:r>
            <a:r>
              <a:rPr lang="en-US" sz="1600" dirty="0"/>
              <a:t> is visualizing the air quality </a:t>
            </a:r>
            <a:r>
              <a:rPr lang="en-US" sz="1600" dirty="0" err="1"/>
              <a:t>challence</a:t>
            </a:r>
            <a:r>
              <a:rPr lang="en-US" sz="1600" dirty="0"/>
              <a:t> by #</a:t>
            </a:r>
            <a:r>
              <a:rPr lang="en-US" sz="1600" dirty="0" err="1"/>
              <a:t>remotesensing</a:t>
            </a:r>
            <a:r>
              <a:rPr lang="en-US" sz="1600" dirty="0"/>
              <a:t> technology at #</a:t>
            </a:r>
            <a:r>
              <a:rPr lang="en-US" sz="1600" dirty="0" err="1"/>
              <a:t>SmartClean</a:t>
            </a:r>
            <a:endParaRPr lang="fi-FI" sz="1600" dirty="0"/>
          </a:p>
          <a:p>
            <a:r>
              <a:rPr lang="en-US" sz="1600" u="sng" dirty="0">
                <a:hlinkClick r:id="rId4"/>
              </a:rPr>
              <a:t>https://twitter.com/juhastaus/status/804379971376607232</a:t>
            </a:r>
            <a:endParaRPr lang="fi-FI" sz="1600" dirty="0"/>
          </a:p>
          <a:p>
            <a:endParaRPr lang="fi-FI" sz="1600" dirty="0"/>
          </a:p>
          <a:p>
            <a:r>
              <a:rPr lang="en-US" sz="1600" dirty="0"/>
              <a:t>Our solution will measure the air-quality in entire cities using mobile sensors and provide this information through various services.</a:t>
            </a:r>
            <a:endParaRPr lang="fi-FI" sz="1600" dirty="0"/>
          </a:p>
          <a:p>
            <a:r>
              <a:rPr lang="en-US" sz="1600" u="sng" dirty="0">
                <a:hlinkClick r:id="rId5"/>
              </a:rPr>
              <a:t>http://www.urbanzee.com/services/</a:t>
            </a:r>
            <a:endParaRPr lang="fi-FI" sz="1600" dirty="0"/>
          </a:p>
          <a:p>
            <a:pPr marL="0" indent="0">
              <a:buNone/>
            </a:pPr>
            <a:r>
              <a:rPr lang="en-US" sz="1600" dirty="0"/>
              <a:t> </a:t>
            </a:r>
            <a:endParaRPr lang="fi-FI" sz="1600" dirty="0"/>
          </a:p>
          <a:p>
            <a:r>
              <a:rPr lang="fi-FI" sz="1600" dirty="0"/>
              <a:t>Air </a:t>
            </a:r>
            <a:r>
              <a:rPr lang="fi-FI" sz="1600" dirty="0" err="1"/>
              <a:t>View'n</a:t>
            </a:r>
            <a:r>
              <a:rPr lang="fi-FI" sz="1600" dirty="0"/>
              <a:t> avulla voit nähdä parhaillaan hengittämäsi ilman laadun.</a:t>
            </a:r>
          </a:p>
          <a:p>
            <a:r>
              <a:rPr lang="fi-FI" sz="1600" u="sng" dirty="0">
                <a:hlinkClick r:id="rId6"/>
              </a:rPr>
              <a:t>https://airview.blueair.com/</a:t>
            </a:r>
            <a:endParaRPr lang="fi-FI" sz="1600" u="sng" dirty="0"/>
          </a:p>
          <a:p>
            <a:endParaRPr lang="fi-FI" sz="1600" u="sng" dirty="0"/>
          </a:p>
          <a:p>
            <a:r>
              <a:rPr lang="fi-FI" sz="1600" dirty="0">
                <a:hlinkClick r:id="rId7"/>
              </a:rPr>
              <a:t>https://breezometer.com/</a:t>
            </a:r>
            <a:r>
              <a:rPr lang="fi-FI" sz="1600" dirty="0"/>
              <a:t> </a:t>
            </a:r>
          </a:p>
          <a:p>
            <a:endParaRPr lang="fi-FI" dirty="0">
              <a:sym typeface="Wingdings" panose="05000000000000000000" pitchFamily="2" charset="2"/>
            </a:endParaRPr>
          </a:p>
        </p:txBody>
      </p:sp>
      <p:pic>
        <p:nvPicPr>
          <p:cNvPr id="4" name="Picture 2" descr="Kuvahaun tulos haulle turku">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83392" y="272709"/>
            <a:ext cx="641259" cy="892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134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2"/>
          </p:nvPr>
        </p:nvSpPr>
        <p:spPr>
          <a:xfrm>
            <a:off x="535577" y="1596411"/>
            <a:ext cx="8349115" cy="3951288"/>
          </a:xfrm>
        </p:spPr>
        <p:txBody>
          <a:bodyPr/>
          <a:lstStyle/>
          <a:p>
            <a:r>
              <a:rPr lang="fi-FI" dirty="0"/>
              <a:t>Mittaustulosten hyödyntäminen </a:t>
            </a:r>
            <a:r>
              <a:rPr lang="fi-FI" b="1" dirty="0">
                <a:solidFill>
                  <a:srgbClr val="FF0000"/>
                </a:solidFill>
              </a:rPr>
              <a:t>tutkimuskäyttöön</a:t>
            </a:r>
          </a:p>
          <a:p>
            <a:pPr lvl="1"/>
            <a:r>
              <a:rPr lang="fi-FI" dirty="0"/>
              <a:t>Väestön altistuminen tietyssä kohteessa</a:t>
            </a:r>
          </a:p>
          <a:p>
            <a:pPr lvl="1"/>
            <a:r>
              <a:rPr lang="fi-FI" dirty="0"/>
              <a:t>Terveysoireiden arviointi</a:t>
            </a:r>
          </a:p>
          <a:p>
            <a:pPr lvl="1"/>
            <a:r>
              <a:rPr lang="fi-FI" dirty="0"/>
              <a:t>Saadaanko nykyisistä mittauksista vastauksia näihin asioihin ? </a:t>
            </a:r>
          </a:p>
          <a:p>
            <a:pPr lvl="1"/>
            <a:endParaRPr lang="fi-FI" dirty="0"/>
          </a:p>
          <a:p>
            <a:pPr>
              <a:buFont typeface="Arial" panose="020B0604020202020204" pitchFamily="34" charset="0"/>
              <a:buChar char="•"/>
            </a:pPr>
            <a:r>
              <a:rPr lang="fi-FI" b="1" dirty="0">
                <a:solidFill>
                  <a:srgbClr val="FF0000"/>
                </a:solidFill>
                <a:sym typeface="Wingdings" panose="05000000000000000000" pitchFamily="2" charset="2"/>
              </a:rPr>
              <a:t>Miksi ja kenelle mittauksia ylipäätään tehdään ?</a:t>
            </a:r>
          </a:p>
          <a:p>
            <a:pPr lvl="1">
              <a:buFontTx/>
              <a:buChar char="-"/>
            </a:pPr>
            <a:r>
              <a:rPr lang="fi-FI" dirty="0">
                <a:sym typeface="Wingdings" panose="05000000000000000000" pitchFamily="2" charset="2"/>
              </a:rPr>
              <a:t>Seuranta-alueiden rajat ja käytännön tarpeet</a:t>
            </a:r>
          </a:p>
          <a:p>
            <a:pPr lvl="1">
              <a:buFontTx/>
              <a:buChar char="-"/>
            </a:pPr>
            <a:r>
              <a:rPr lang="fi-FI" dirty="0"/>
              <a:t>Mikä ohjaa mittauksia ? </a:t>
            </a:r>
          </a:p>
          <a:p>
            <a:pPr lvl="1">
              <a:buFontTx/>
              <a:buChar char="-"/>
            </a:pPr>
            <a:endParaRPr lang="fi-FI" dirty="0">
              <a:sym typeface="Wingdings" panose="05000000000000000000" pitchFamily="2" charset="2"/>
            </a:endParaRPr>
          </a:p>
          <a:p>
            <a:pPr marL="0" indent="0">
              <a:buNone/>
            </a:pPr>
            <a:endParaRPr lang="fi-FI" dirty="0"/>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3392" y="365237"/>
            <a:ext cx="706574"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644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2"/>
          </p:nvPr>
        </p:nvSpPr>
        <p:spPr>
          <a:xfrm>
            <a:off x="313509" y="1165337"/>
            <a:ext cx="8686800" cy="3951288"/>
          </a:xfrm>
        </p:spPr>
        <p:txBody>
          <a:bodyPr/>
          <a:lstStyle/>
          <a:p>
            <a:pPr lvl="1"/>
            <a:endParaRPr lang="fi-FI" dirty="0"/>
          </a:p>
          <a:p>
            <a:r>
              <a:rPr lang="fi-FI" dirty="0"/>
              <a:t>Ovatko mittaukset kunnissa 1980-luvulla vai 2000-luvulla ?</a:t>
            </a:r>
          </a:p>
          <a:p>
            <a:pPr lvl="1"/>
            <a:r>
              <a:rPr lang="fi-FI" dirty="0"/>
              <a:t>Mitataanko sitä samaa kuin ennenkin vain tavan vuoksi ?</a:t>
            </a:r>
          </a:p>
          <a:p>
            <a:pPr lvl="1"/>
            <a:r>
              <a:rPr lang="fi-FI" dirty="0">
                <a:solidFill>
                  <a:srgbClr val="FF0000"/>
                </a:solidFill>
              </a:rPr>
              <a:t>Mitataanko ollenkaan oikeilla alueilla ja oikeita asioita ?</a:t>
            </a:r>
          </a:p>
          <a:p>
            <a:pPr lvl="1"/>
            <a:r>
              <a:rPr lang="fi-FI" dirty="0"/>
              <a:t>Tuotetaanko oikeaa tietoa kuntalaisille ?</a:t>
            </a:r>
          </a:p>
          <a:p>
            <a:pPr marL="457200" lvl="1" indent="0">
              <a:buNone/>
            </a:pPr>
            <a:r>
              <a:rPr lang="fi-FI" dirty="0">
                <a:sym typeface="Wingdings" panose="05000000000000000000" pitchFamily="2" charset="2"/>
              </a:rPr>
              <a:t> </a:t>
            </a:r>
            <a:r>
              <a:rPr lang="fi-FI" b="1" dirty="0">
                <a:solidFill>
                  <a:srgbClr val="FF0000"/>
                </a:solidFill>
                <a:sym typeface="Wingdings" panose="05000000000000000000" pitchFamily="2" charset="2"/>
              </a:rPr>
              <a:t>Kehitetäänkö</a:t>
            </a:r>
            <a:r>
              <a:rPr lang="fi-FI" dirty="0">
                <a:sym typeface="Wingdings" panose="05000000000000000000" pitchFamily="2" charset="2"/>
              </a:rPr>
              <a:t> seurantaa ja mittauksia aktiivisesti ja riittävästi ? </a:t>
            </a:r>
            <a:endParaRPr lang="fi-FI" dirty="0"/>
          </a:p>
          <a:p>
            <a:endParaRPr lang="fi-FI" dirty="0"/>
          </a:p>
          <a:p>
            <a:r>
              <a:rPr lang="fi-FI" dirty="0"/>
              <a:t>Onko kaikilla pienillä mittausverkoilla tulevaisuutta ? </a:t>
            </a:r>
          </a:p>
          <a:p>
            <a:pPr lvl="1"/>
            <a:r>
              <a:rPr lang="fi-FI" dirty="0">
                <a:solidFill>
                  <a:srgbClr val="FF0000"/>
                </a:solidFill>
              </a:rPr>
              <a:t>Millaisella asiantuntemuksella </a:t>
            </a:r>
            <a:r>
              <a:rPr lang="fi-FI" dirty="0"/>
              <a:t>ylläpidetään 1-2 aseman mittausverkkoja, jotka juontavat juurensa 80-luvulle ?</a:t>
            </a:r>
          </a:p>
          <a:p>
            <a:pPr lvl="1"/>
            <a:r>
              <a:rPr lang="fi-FI" dirty="0"/>
              <a:t>Siirtyvätkö mittaukset konsulttivetoisiksi ? – Osaavatko kunnat määritellä, mitä tilataan ? Millaista asiantuntemusta kunnissa ylipäätään on ja mihin se riittää ?</a:t>
            </a:r>
          </a:p>
          <a:p>
            <a:pPr marL="457200" lvl="1" indent="0">
              <a:buNone/>
            </a:pPr>
            <a:endParaRPr lang="fi-FI" dirty="0"/>
          </a:p>
          <a:p>
            <a:pPr>
              <a:buFont typeface="Arial" panose="020B0604020202020204" pitchFamily="34" charset="0"/>
              <a:buChar char="•"/>
            </a:pPr>
            <a:endParaRPr lang="fi-FI" b="1" dirty="0">
              <a:solidFill>
                <a:srgbClr val="FF0000"/>
              </a:solidFill>
              <a:sym typeface="Wingdings" panose="05000000000000000000" pitchFamily="2" charset="2"/>
            </a:endParaRPr>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3392" y="365237"/>
            <a:ext cx="706574"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739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2"/>
          </p:nvPr>
        </p:nvSpPr>
        <p:spPr>
          <a:xfrm>
            <a:off x="558582" y="1165337"/>
            <a:ext cx="8195481" cy="3951288"/>
          </a:xfrm>
        </p:spPr>
        <p:txBody>
          <a:bodyPr/>
          <a:lstStyle/>
          <a:p>
            <a:pPr lvl="1"/>
            <a:endParaRPr lang="fi-FI" dirty="0"/>
          </a:p>
          <a:p>
            <a:r>
              <a:rPr lang="fi-FI" sz="2000" b="1" dirty="0">
                <a:solidFill>
                  <a:srgbClr val="FF0000"/>
                </a:solidFill>
              </a:rPr>
              <a:t>Mittauksia vai mallilaskelmia vai molempia ?</a:t>
            </a:r>
          </a:p>
          <a:p>
            <a:pPr lvl="1"/>
            <a:r>
              <a:rPr lang="fi-FI" sz="1600" dirty="0"/>
              <a:t>Ilmanlaadun seurantaa vai mittauksia ?</a:t>
            </a:r>
          </a:p>
          <a:p>
            <a:endParaRPr lang="fi-FI" sz="2000" dirty="0"/>
          </a:p>
          <a:p>
            <a:r>
              <a:rPr lang="fi-FI" sz="2000" dirty="0"/>
              <a:t>Pitäisikö </a:t>
            </a:r>
            <a:r>
              <a:rPr lang="fi-FI" sz="2000" b="1" dirty="0">
                <a:solidFill>
                  <a:srgbClr val="FF0000"/>
                </a:solidFill>
              </a:rPr>
              <a:t>raja-arvoja valvovat mittaukset </a:t>
            </a:r>
            <a:r>
              <a:rPr lang="fi-FI" sz="2000" dirty="0"/>
              <a:t>erottaa paikallista tarvetta palvelevista mittauksista ? </a:t>
            </a:r>
          </a:p>
          <a:p>
            <a:pPr lvl="1">
              <a:buFont typeface="Courier New" panose="02070309020205020404" pitchFamily="49" charset="0"/>
              <a:buChar char="o"/>
            </a:pPr>
            <a:r>
              <a:rPr lang="fi-FI" dirty="0"/>
              <a:t>Kaikessa mittauksessa painottuu nyt raja-arvojen valvonta</a:t>
            </a:r>
          </a:p>
          <a:p>
            <a:pPr lvl="1">
              <a:buFont typeface="Courier New" panose="02070309020205020404" pitchFamily="49" charset="0"/>
              <a:buChar char="o"/>
            </a:pPr>
            <a:r>
              <a:rPr lang="fi-FI" dirty="0">
                <a:sym typeface="Wingdings" panose="05000000000000000000" pitchFamily="2" charset="2"/>
              </a:rPr>
              <a:t>Alkaako teollisuus tehdä tai teettää omia mittauksia omista lähtökohdista ?</a:t>
            </a:r>
          </a:p>
          <a:p>
            <a:pPr marL="0" indent="0">
              <a:buNone/>
            </a:pPr>
            <a:endParaRPr lang="fi-FI" sz="2000" dirty="0"/>
          </a:p>
          <a:p>
            <a:r>
              <a:rPr lang="fi-FI" sz="2000" dirty="0"/>
              <a:t>Mikä on </a:t>
            </a:r>
            <a:r>
              <a:rPr lang="fi-FI" sz="2000" dirty="0">
                <a:solidFill>
                  <a:srgbClr val="FF0000"/>
                </a:solidFill>
              </a:rPr>
              <a:t>ELY-keskusten rooli </a:t>
            </a:r>
            <a:r>
              <a:rPr lang="fi-FI" sz="2000" dirty="0"/>
              <a:t>ja asiantuntemus mittausten valvonnassa ja ohjauksessa ?</a:t>
            </a:r>
          </a:p>
          <a:p>
            <a:endParaRPr lang="fi-FI" sz="2000" dirty="0"/>
          </a:p>
          <a:p>
            <a:r>
              <a:rPr lang="fi-FI" sz="2000" dirty="0"/>
              <a:t>Vaaditaanko </a:t>
            </a:r>
            <a:r>
              <a:rPr lang="fi-FI" sz="2000" dirty="0">
                <a:solidFill>
                  <a:srgbClr val="FF0000"/>
                </a:solidFill>
              </a:rPr>
              <a:t>ympäristöluvissa</a:t>
            </a:r>
            <a:r>
              <a:rPr lang="fi-FI" sz="2000" dirty="0"/>
              <a:t> mittauksia riittävällä asiantuntemuksella ?</a:t>
            </a:r>
          </a:p>
        </p:txBody>
      </p:sp>
      <p:pic>
        <p:nvPicPr>
          <p:cNvPr id="4" name="Picture 2" descr="Kuvahaun tulos haulle turk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7895" y="444137"/>
            <a:ext cx="628196" cy="72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20818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hteiskunnallinen">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1106</TotalTime>
  <Words>322</Words>
  <Application>Microsoft Office PowerPoint</Application>
  <PresentationFormat>On-screen Show (4:3)</PresentationFormat>
  <Paragraphs>69</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ＭＳ Ｐゴシック</vt:lpstr>
      <vt:lpstr>Arial</vt:lpstr>
      <vt:lpstr>Calibri</vt:lpstr>
      <vt:lpstr>Courier New</vt:lpstr>
      <vt:lpstr>Georgia</vt:lpstr>
      <vt:lpstr>Wingdings</vt:lpstr>
      <vt:lpstr>Office-teema</vt:lpstr>
      <vt:lpstr>PowerPoint Presentation</vt:lpstr>
      <vt:lpstr>TULEVAISUUDEN HAASTEITA ILMANLAADUN MITTAAJILLE – kuntanäkökulma </vt:lpstr>
      <vt:lpstr> </vt:lpstr>
      <vt:lpstr>PowerPoint Presentation</vt:lpstr>
      <vt:lpstr>PowerPoint Presentation</vt:lpstr>
      <vt:lpstr>PowerPoint Presentation</vt:lpstr>
      <vt:lpstr>PowerPoint Presentation</vt:lpstr>
      <vt:lpstr>PowerPoint Presentation</vt:lpstr>
    </vt:vector>
  </TitlesOfParts>
  <Company>FC Mainonnantekijät Oy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ESITYKSEN OTSIKKO</dc:title>
  <dc:creator>Heidi Sihvonen</dc:creator>
  <cp:lastModifiedBy>Sihteeri</cp:lastModifiedBy>
  <cp:revision>94</cp:revision>
  <dcterms:created xsi:type="dcterms:W3CDTF">2010-07-01T06:40:10Z</dcterms:created>
  <dcterms:modified xsi:type="dcterms:W3CDTF">2017-05-12T05:24:23Z</dcterms:modified>
</cp:coreProperties>
</file>