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17" r:id="rId2"/>
    <p:sldId id="346" r:id="rId3"/>
    <p:sldId id="349" r:id="rId4"/>
    <p:sldId id="350" r:id="rId5"/>
    <p:sldId id="351" r:id="rId6"/>
    <p:sldId id="353" r:id="rId7"/>
    <p:sldId id="347" r:id="rId8"/>
    <p:sldId id="352" r:id="rId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8CD"/>
    <a:srgbClr val="FEF4E8"/>
    <a:srgbClr val="FF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5" autoAdjust="0"/>
    <p:restoredTop sz="94466" autoAdjust="0"/>
  </p:normalViewPr>
  <p:slideViewPr>
    <p:cSldViewPr>
      <p:cViewPr varScale="1">
        <p:scale>
          <a:sx n="82" d="100"/>
          <a:sy n="82" d="100"/>
        </p:scale>
        <p:origin x="158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764" cy="49664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599" tIns="45299" rIns="90599" bIns="4529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i-FI" altLang="fi-FI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344" y="0"/>
            <a:ext cx="2945764" cy="49664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599" tIns="45299" rIns="90599" bIns="4529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i-FI" altLang="fi-FI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395" y="4715785"/>
            <a:ext cx="5436886" cy="446667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599" tIns="45299" rIns="90599" bIns="452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414"/>
            <a:ext cx="2945764" cy="49664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599" tIns="45299" rIns="90599" bIns="4529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i-FI" altLang="fi-FI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344" y="9428414"/>
            <a:ext cx="2945764" cy="49664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599" tIns="45299" rIns="90599" bIns="4529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2A655C2-6B59-4E0C-B022-628FA818B049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42686595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5760" cy="4322"/>
          </a:xfrm>
        </p:grpSpPr>
        <p:pic>
          <p:nvPicPr>
            <p:cNvPr id="5" name="Picture 11" descr="ppt_layout1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4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9" descr="logo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7" y="264"/>
              <a:ext cx="1581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3863" y="1501775"/>
            <a:ext cx="4529137" cy="2155825"/>
          </a:xfrm>
        </p:spPr>
        <p:txBody>
          <a:bodyPr wrap="square" anchor="ctr"/>
          <a:lstStyle>
            <a:lvl1pPr>
              <a:defRPr/>
            </a:lvl1pPr>
          </a:lstStyle>
          <a:p>
            <a:pPr lvl="0"/>
            <a:r>
              <a:rPr lang="fi-FI" noProof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12750" y="3886200"/>
            <a:ext cx="454025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31813" y="6624638"/>
            <a:ext cx="2133600" cy="173037"/>
          </a:xfrm>
        </p:spPr>
        <p:txBody>
          <a:bodyPr wrap="square"/>
          <a:lstStyle>
            <a:lvl1pPr algn="l">
              <a:defRPr/>
            </a:lvl1pPr>
          </a:lstStyle>
          <a:p>
            <a:fld id="{1F1BAE04-EB52-4579-8F45-CEFC84BB18CD}" type="datetime1">
              <a:rPr lang="fi-FI" altLang="fi-FI"/>
              <a:pPr/>
              <a:t>12.5.2017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BFC468-6868-4DD5-BFF0-39169065AB51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824652-93DC-4520-8E24-60ECABA9B2F5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6EF3F-FF36-425E-B625-247344712FE7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DF8904-FEDC-4D03-95B1-DE7EF2C4DC2A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73250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73250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A8EF1A-34D7-469E-9E96-6C8AF85F31EC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6DDE2-44BF-4CA8-AD0F-55A829E27CAD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6933A-42E8-45E0-A807-96E837240F7A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3C459F-C1F9-4E46-8E83-7F8555F965AD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C6CA6-2D59-40A4-8602-8BAA0D39B75F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A1B60-58C8-4D59-AF8E-CD12D60CE3AD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A32BA4-B1BE-4389-810C-760585443384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4A20A0-C77D-4269-8026-BB1B2EDA81ED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A10E8C-9122-430B-9F86-C7B19EDD41FE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B5D1F1-8696-4041-8D16-FA9870B01AE7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848D92-3E3D-4DAD-936F-65B26269E57C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507E70-2944-4953-9C87-50F433894F0C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9FA3B4-45C6-41CB-9E29-D3B50FA3BC1F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AA25B6-1E54-4FF0-BADF-A1F7A965A95F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57288"/>
            <a:ext cx="2057400" cy="5395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57288"/>
            <a:ext cx="6019800" cy="5395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7B41A3-B894-457B-81FC-954BDDFB9C26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E1FEC0-12D9-428C-8D13-5B3DA4F787D0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7288"/>
            <a:ext cx="8229600" cy="5699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73250"/>
            <a:ext cx="4038600" cy="4679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873250"/>
            <a:ext cx="4038600" cy="4679950"/>
          </a:xfrm>
        </p:spPr>
        <p:txBody>
          <a:bodyPr/>
          <a:lstStyle/>
          <a:p>
            <a:pPr lvl="0"/>
            <a:endParaRPr lang="fi-FI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4906E-03C2-4360-91F8-C88D9C44D4FD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F7328-5E2B-4ECA-B56E-3DECF8478B73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1"/>
          <p:cNvGrpSpPr>
            <a:grpSpLocks/>
          </p:cNvGrpSpPr>
          <p:nvPr/>
        </p:nvGrpSpPr>
        <p:grpSpPr bwMode="auto">
          <a:xfrm>
            <a:off x="0" y="0"/>
            <a:ext cx="9144000" cy="852488"/>
            <a:chOff x="0" y="0"/>
            <a:chExt cx="5760" cy="537"/>
          </a:xfrm>
        </p:grpSpPr>
        <p:pic>
          <p:nvPicPr>
            <p:cNvPr id="1032" name="Picture 10" descr="ppt_layout2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5760" cy="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3" name="Picture 9" descr="logo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67" y="264"/>
              <a:ext cx="1581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57288"/>
            <a:ext cx="8229600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73250"/>
            <a:ext cx="82296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Click to edit Master text styles</a:t>
            </a:r>
          </a:p>
          <a:p>
            <a:pPr lvl="1"/>
            <a:r>
              <a:rPr lang="fi-FI" altLang="fi-FI"/>
              <a:t>Second level</a:t>
            </a:r>
          </a:p>
          <a:p>
            <a:pPr lvl="2"/>
            <a:r>
              <a:rPr lang="fi-FI" altLang="fi-FI"/>
              <a:t>Third level</a:t>
            </a:r>
          </a:p>
          <a:p>
            <a:pPr lvl="3"/>
            <a:r>
              <a:rPr lang="fi-FI" altLang="fi-FI"/>
              <a:t>Fourth level</a:t>
            </a:r>
          </a:p>
          <a:p>
            <a:pPr lvl="4"/>
            <a:r>
              <a:rPr lang="fi-FI" altLang="fi-FI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51550" y="6624638"/>
            <a:ext cx="2133600" cy="1730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88591839-DA30-421B-9C34-334C3282BE09}" type="datetime1">
              <a:rPr lang="fi-FI" altLang="fi-FI"/>
              <a:pPr/>
              <a:t>12.5.2017</a:t>
            </a:fld>
            <a:endParaRPr lang="fi-FI" altLang="fi-F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624638"/>
            <a:ext cx="2895600" cy="1730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00">
                <a:latin typeface="Arial" charset="0"/>
              </a:defRPr>
            </a:lvl1pPr>
          </a:lstStyle>
          <a:p>
            <a:pPr>
              <a:defRPr/>
            </a:pPr>
            <a:r>
              <a:rPr lang="fi-FI"/>
              <a:t>Ilmatieteen laitos / PowerPoint ohjeistus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624638"/>
            <a:ext cx="492125" cy="1730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CB2A4364-70D8-4BB7-B798-CCDC6EA1335D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2000">
          <a:solidFill>
            <a:srgbClr val="808080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000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000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000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000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mi.fi/" TargetMode="External"/><Relationship Id="rId2" Type="http://schemas.openxmlformats.org/officeDocument/2006/relationships/hyperlink" Target="http://www.ilmanlaatu.fi/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i-FI" altLang="fi-FI" b="1" dirty="0"/>
              <a:t>Ilmanlaadun uudet julkiset sivut</a:t>
            </a:r>
          </a:p>
        </p:txBody>
      </p:sp>
      <p:sp>
        <p:nvSpPr>
          <p:cNvPr id="3075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fi-FI" altLang="fi-FI" sz="1600" b="0" dirty="0"/>
              <a:t>Mittaajapäivät 9.-10.5.2017</a:t>
            </a:r>
          </a:p>
          <a:p>
            <a:pPr algn="ctr"/>
            <a:r>
              <a:rPr lang="fi-FI" altLang="fi-FI" sz="1600" b="0" dirty="0"/>
              <a:t>Antti Rumpunen</a:t>
            </a:r>
          </a:p>
        </p:txBody>
      </p:sp>
      <p:sp>
        <p:nvSpPr>
          <p:cNvPr id="3077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12750" y="6624638"/>
            <a:ext cx="2895600" cy="173037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i-FI" altLang="fi-FI" dirty="0"/>
              <a:t>Ilmatieteen laitos</a:t>
            </a:r>
          </a:p>
        </p:txBody>
      </p:sp>
      <p:sp>
        <p:nvSpPr>
          <p:cNvPr id="307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51875" y="6624638"/>
            <a:ext cx="492125" cy="173037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C1D2BF0-B8FD-421E-A570-206E703399E6}" type="slidenum">
              <a:rPr lang="fi-FI" altLang="fi-FI"/>
              <a:pPr/>
              <a:t>1</a:t>
            </a:fld>
            <a:endParaRPr lang="fi-FI" altLang="fi-F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Mistä on kyse?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73250"/>
            <a:ext cx="8229600" cy="4679950"/>
          </a:xfrm>
        </p:spPr>
        <p:txBody>
          <a:bodyPr/>
          <a:lstStyle/>
          <a:p>
            <a:pPr lvl="1">
              <a:buFontTx/>
              <a:buChar char="-"/>
            </a:pPr>
            <a:r>
              <a:rPr lang="fi-FI" b="1" dirty="0"/>
              <a:t>Osa Ilmanlaadun tietojärjestelmäuudistusta (ILATUS-projekti)</a:t>
            </a:r>
          </a:p>
          <a:p>
            <a:pPr lvl="1">
              <a:buFontTx/>
              <a:buChar char="-"/>
            </a:pPr>
            <a:r>
              <a:rPr lang="fi-FI" b="1" dirty="0"/>
              <a:t>Ilmanlaatuportaali-sivuston (</a:t>
            </a:r>
            <a:r>
              <a:rPr lang="fi-FI" b="1" dirty="0">
                <a:hlinkClick r:id="rId2"/>
              </a:rPr>
              <a:t>www.ilmanlaatu.fi</a:t>
            </a:r>
            <a:r>
              <a:rPr lang="fi-FI" b="1" dirty="0"/>
              <a:t>) sisältö uudistetaan ja siirretään </a:t>
            </a:r>
            <a:r>
              <a:rPr lang="fi-FI" b="1" dirty="0" err="1"/>
              <a:t>IL:n</a:t>
            </a:r>
            <a:r>
              <a:rPr lang="fi-FI" b="1" dirty="0"/>
              <a:t> julkisille sivuille (</a:t>
            </a:r>
            <a:r>
              <a:rPr lang="fi-FI" b="1" dirty="0">
                <a:hlinkClick r:id="rId3"/>
              </a:rPr>
              <a:t>www.fmi.fi</a:t>
            </a:r>
            <a:r>
              <a:rPr lang="fi-FI" b="1" dirty="0"/>
              <a:t>)</a:t>
            </a:r>
          </a:p>
          <a:p>
            <a:pPr lvl="1">
              <a:buFontTx/>
              <a:buChar char="-"/>
            </a:pPr>
            <a:endParaRPr lang="fi-FI" b="1" dirty="0"/>
          </a:p>
          <a:p>
            <a:pPr lvl="1">
              <a:buFontTx/>
              <a:buChar char="-"/>
            </a:pPr>
            <a:endParaRPr lang="fi-FI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EF1A-34D7-469E-9E96-6C8AF85F31EC}" type="datetime1">
              <a:rPr lang="fi-FI" altLang="fi-FI" smtClean="0"/>
              <a:pPr/>
              <a:t>12.5.2017</a:t>
            </a:fld>
            <a:endParaRPr lang="fi-FI" alt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Ilmatieteen laitos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DDE2-44BF-4CA8-AD0F-55A829E27CAD}" type="slidenum">
              <a:rPr lang="fi-FI" altLang="fi-FI" smtClean="0"/>
              <a:pPr/>
              <a:t>2</a:t>
            </a:fld>
            <a:endParaRPr lang="fi-FI" altLang="fi-FI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Ilmanlaatu nyt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EF1A-34D7-469E-9E96-6C8AF85F31EC}" type="datetime1">
              <a:rPr lang="fi-FI" altLang="fi-FI" smtClean="0"/>
              <a:pPr/>
              <a:t>12.5.2017</a:t>
            </a:fld>
            <a:endParaRPr lang="fi-FI" alt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Ilmatieteen laitos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DDE2-44BF-4CA8-AD0F-55A829E27CAD}" type="slidenum">
              <a:rPr lang="fi-FI" altLang="fi-FI" smtClean="0"/>
              <a:pPr/>
              <a:t>3</a:t>
            </a:fld>
            <a:endParaRPr lang="fi-FI" altLang="fi-FI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94805"/>
            <a:ext cx="5127049" cy="4798144"/>
          </a:xfrm>
        </p:spPr>
      </p:pic>
      <p:sp>
        <p:nvSpPr>
          <p:cNvPr id="11" name="TextBox 10"/>
          <p:cNvSpPr txBox="1"/>
          <p:nvPr/>
        </p:nvSpPr>
        <p:spPr>
          <a:xfrm>
            <a:off x="5796136" y="1844824"/>
            <a:ext cx="3168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i-FI" dirty="0"/>
              <a:t>Ilmanlaatuindeksin uusimmat arvot</a:t>
            </a:r>
          </a:p>
          <a:p>
            <a:pPr marL="285750" indent="-285750">
              <a:buFontTx/>
              <a:buChar char="-"/>
            </a:pPr>
            <a:r>
              <a:rPr lang="fi-FI" dirty="0"/>
              <a:t>Kartassa ei toimintoja</a:t>
            </a:r>
          </a:p>
          <a:p>
            <a:pPr marL="285750" indent="-285750">
              <a:buFontTx/>
              <a:buChar char="-"/>
            </a:pPr>
            <a:r>
              <a:rPr lang="fi-FI" dirty="0"/>
              <a:t>Sivu mahdollisesti näkyviin </a:t>
            </a:r>
            <a:r>
              <a:rPr lang="fi-FI" dirty="0" err="1"/>
              <a:t>IL:n</a:t>
            </a:r>
            <a:r>
              <a:rPr lang="fi-FI" dirty="0"/>
              <a:t> julkisten sivujen etusivun </a:t>
            </a:r>
            <a:r>
              <a:rPr lang="fi-FI" dirty="0" err="1"/>
              <a:t>valikoihin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191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Ilmanlaatu Suomessa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EF1A-34D7-469E-9E96-6C8AF85F31EC}" type="datetime1">
              <a:rPr lang="fi-FI" altLang="fi-FI" smtClean="0"/>
              <a:pPr/>
              <a:t>12.5.2017</a:t>
            </a:fld>
            <a:endParaRPr lang="fi-FI" alt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Ilmatieteen laitos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DDE2-44BF-4CA8-AD0F-55A829E27CAD}" type="slidenum">
              <a:rPr lang="fi-FI" altLang="fi-FI" smtClean="0"/>
              <a:pPr/>
              <a:t>4</a:t>
            </a:fld>
            <a:endParaRPr lang="fi-FI" altLang="fi-FI"/>
          </a:p>
        </p:txBody>
      </p:sp>
      <p:sp>
        <p:nvSpPr>
          <p:cNvPr id="11" name="TextBox 10"/>
          <p:cNvSpPr txBox="1"/>
          <p:nvPr/>
        </p:nvSpPr>
        <p:spPr>
          <a:xfrm>
            <a:off x="5004048" y="1720928"/>
            <a:ext cx="40324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i-FI" dirty="0"/>
              <a:t>Ilmanlaatusuureet (PM2.5, PM10, CO, TRSC, O3, NO2, SO2 sekä ilmanlaatuindeksi) visualisoitu kartalle</a:t>
            </a:r>
          </a:p>
          <a:p>
            <a:pPr marL="285750" indent="-285750">
              <a:buFontTx/>
              <a:buChar char="-"/>
            </a:pPr>
            <a:r>
              <a:rPr lang="fi-FI" dirty="0"/>
              <a:t>Zoomattava ja liikuteltava kartta</a:t>
            </a:r>
          </a:p>
          <a:p>
            <a:pPr marL="285750" indent="-285750">
              <a:buFontTx/>
              <a:buChar char="-"/>
            </a:pPr>
            <a:r>
              <a:rPr lang="fi-FI" dirty="0"/>
              <a:t>Aikajana (Play/</a:t>
            </a:r>
            <a:r>
              <a:rPr lang="fi-FI" dirty="0" err="1"/>
              <a:t>Pause</a:t>
            </a:r>
            <a:r>
              <a:rPr lang="fi-FI" dirty="0"/>
              <a:t>)</a:t>
            </a:r>
          </a:p>
          <a:p>
            <a:pPr marL="285750" indent="-285750">
              <a:buFontTx/>
              <a:buChar char="-"/>
            </a:pPr>
            <a:r>
              <a:rPr lang="fi-FI" dirty="0"/>
              <a:t>Haku-toiminto korostaa kartalta haetut sijainnit</a:t>
            </a:r>
          </a:p>
          <a:p>
            <a:pPr marL="285750" indent="-285750">
              <a:buFontTx/>
              <a:buChar char="-"/>
            </a:pPr>
            <a:r>
              <a:rPr lang="fi-FI" dirty="0"/>
              <a:t>Omaan sijaintiin keskitys</a:t>
            </a:r>
          </a:p>
          <a:p>
            <a:pPr marL="285750" indent="-285750">
              <a:buFontTx/>
              <a:buChar char="-"/>
            </a:pPr>
            <a:r>
              <a:rPr lang="fi-FI" dirty="0"/>
              <a:t>Mahdollisuus näyttää muuta säädataa (esim. säätutka ja tuulet)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759616"/>
            <a:ext cx="4546848" cy="482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22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Ilmanlaatu Suomessa (kuvaaja)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EF1A-34D7-469E-9E96-6C8AF85F31EC}" type="datetime1">
              <a:rPr lang="fi-FI" altLang="fi-FI" smtClean="0"/>
              <a:pPr/>
              <a:t>12.5.2017</a:t>
            </a:fld>
            <a:endParaRPr lang="fi-FI" alt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Ilmatieteen laitos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DDE2-44BF-4CA8-AD0F-55A829E27CAD}" type="slidenum">
              <a:rPr lang="fi-FI" altLang="fi-FI" smtClean="0"/>
              <a:pPr/>
              <a:t>5</a:t>
            </a:fld>
            <a:endParaRPr lang="fi-FI" altLang="fi-FI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199" y="1722302"/>
            <a:ext cx="4906889" cy="49023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64088" y="1722302"/>
            <a:ext cx="35283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i-FI" dirty="0"/>
              <a:t>Kuvaaja yhdestä tai useammasta mittauspaikasta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fi-FI" dirty="0"/>
              <a:t>Kuvaajaan voi valita eri ajanjaksoja</a:t>
            </a:r>
          </a:p>
          <a:p>
            <a:pPr marL="285750" indent="-285750">
              <a:buFontTx/>
              <a:buChar char="-"/>
            </a:pPr>
            <a:r>
              <a:rPr lang="fi-FI" dirty="0"/>
              <a:t>Kuvaajassa näkyy haluttu ilmanlaatusuure ajan funktiona sekä missä mitattu ja mikä taho on vastuussa mittaustuloksista</a:t>
            </a:r>
          </a:p>
        </p:txBody>
      </p:sp>
    </p:spTree>
    <p:extLst>
      <p:ext uri="{BB962C8B-B14F-4D97-AF65-F5344CB8AC3E}">
        <p14:creationId xmlns:p14="http://schemas.microsoft.com/office/powerpoint/2010/main" val="3459746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Ilmanlaadun ylitykset -taulukot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EF1A-34D7-469E-9E96-6C8AF85F31EC}" type="datetime1">
              <a:rPr lang="fi-FI" altLang="fi-FI" smtClean="0"/>
              <a:pPr/>
              <a:t>12.5.2017</a:t>
            </a:fld>
            <a:endParaRPr lang="fi-FI" alt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Ilmatieteen laitos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DDE2-44BF-4CA8-AD0F-55A829E27CAD}" type="slidenum">
              <a:rPr lang="fi-FI" altLang="fi-FI" smtClean="0"/>
              <a:pPr/>
              <a:t>6</a:t>
            </a:fld>
            <a:endParaRPr lang="fi-FI" altLang="fi-FI"/>
          </a:p>
        </p:txBody>
      </p:sp>
      <p:sp>
        <p:nvSpPr>
          <p:cNvPr id="4" name="TextBox 3"/>
          <p:cNvSpPr txBox="1"/>
          <p:nvPr/>
        </p:nvSpPr>
        <p:spPr>
          <a:xfrm>
            <a:off x="457200" y="1916832"/>
            <a:ext cx="59491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i-FI" dirty="0"/>
              <a:t>Kuluvan vuoden ylitykset sekä viimeisimmät ylitykset</a:t>
            </a:r>
          </a:p>
          <a:p>
            <a:pPr marL="285750" indent="-285750">
              <a:buFontTx/>
              <a:buChar char="-"/>
            </a:pPr>
            <a:r>
              <a:rPr lang="fi-FI" dirty="0"/>
              <a:t>Taulukkoina omilla sivulle tai upotettuna muille sivuille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901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Staattiset tekstit ja kuvat -sivukartta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84075" y="1873250"/>
            <a:ext cx="4775850" cy="467995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EF1A-34D7-469E-9E96-6C8AF85F31EC}" type="datetime1">
              <a:rPr lang="fi-FI" altLang="fi-FI" smtClean="0"/>
              <a:pPr/>
              <a:t>12.5.2017</a:t>
            </a:fld>
            <a:endParaRPr lang="fi-FI" alt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Ilmatieteen laitos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DDE2-44BF-4CA8-AD0F-55A829E27CAD}" type="slidenum">
              <a:rPr lang="fi-FI" altLang="fi-FI" smtClean="0"/>
              <a:pPr/>
              <a:t>7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717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Demo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EF1A-34D7-469E-9E96-6C8AF85F31EC}" type="datetime1">
              <a:rPr lang="fi-FI" altLang="fi-FI" smtClean="0"/>
              <a:pPr/>
              <a:t>12.5.2017</a:t>
            </a:fld>
            <a:endParaRPr lang="fi-FI" alt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Ilmatieteen laitos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DDE2-44BF-4CA8-AD0F-55A829E27CAD}" type="slidenum">
              <a:rPr lang="fi-FI" altLang="fi-FI" smtClean="0"/>
              <a:pPr/>
              <a:t>8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76737774"/>
      </p:ext>
    </p:extLst>
  </p:cSld>
  <p:clrMapOvr>
    <a:masterClrMapping/>
  </p:clrMapOvr>
</p:sld>
</file>

<file path=ppt/theme/theme1.xml><?xml version="1.0" encoding="utf-8"?>
<a:theme xmlns:a="http://schemas.openxmlformats.org/drawingml/2006/main" name="Ilmatieteenlaitos">
  <a:themeElements>
    <a:clrScheme name="Ilmatieteenlaitos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CBD30"/>
      </a:accent1>
      <a:accent2>
        <a:srgbClr val="54C247"/>
      </a:accent2>
      <a:accent3>
        <a:srgbClr val="FFFFFF"/>
      </a:accent3>
      <a:accent4>
        <a:srgbClr val="000000"/>
      </a:accent4>
      <a:accent5>
        <a:srgbClr val="FDDBAD"/>
      </a:accent5>
      <a:accent6>
        <a:srgbClr val="4BB03F"/>
      </a:accent6>
      <a:hlink>
        <a:srgbClr val="7AABDE"/>
      </a:hlink>
      <a:folHlink>
        <a:srgbClr val="D7DF21"/>
      </a:folHlink>
    </a:clrScheme>
    <a:fontScheme name="Ilmatieteenlait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lmatieteenlait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matieteenlaito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matieteenlaito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matieteenlaito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matieteenlaito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matieteenlaito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matieteenlaito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matieteenlaito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matieteenlaito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matieteenlaito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matieteenlaito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matieteenlaito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matieteenlaito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D7DF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matieteenlaitos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CBD30"/>
        </a:accent1>
        <a:accent2>
          <a:srgbClr val="54C247"/>
        </a:accent2>
        <a:accent3>
          <a:srgbClr val="FFFFFF"/>
        </a:accent3>
        <a:accent4>
          <a:srgbClr val="000000"/>
        </a:accent4>
        <a:accent5>
          <a:srgbClr val="FDDBAD"/>
        </a:accent5>
        <a:accent6>
          <a:srgbClr val="4BB03F"/>
        </a:accent6>
        <a:hlink>
          <a:srgbClr val="7AABDE"/>
        </a:hlink>
        <a:folHlink>
          <a:srgbClr val="D7DF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Ilmatieteenlaitos</Template>
  <TotalTime>2165</TotalTime>
  <Words>198</Words>
  <Application>Microsoft Office PowerPoint</Application>
  <PresentationFormat>On-screen Show (4:3)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Ilmatieteenlaitos</vt:lpstr>
      <vt:lpstr>Ilmanlaadun uudet julkiset sivut</vt:lpstr>
      <vt:lpstr>Mistä on kyse?</vt:lpstr>
      <vt:lpstr>Ilmanlaatu nyt</vt:lpstr>
      <vt:lpstr>Ilmanlaatu Suomessa</vt:lpstr>
      <vt:lpstr>Ilmanlaatu Suomessa (kuvaaja)</vt:lpstr>
      <vt:lpstr>Ilmanlaadun ylitykset -taulukot</vt:lpstr>
      <vt:lpstr>Staattiset tekstit ja kuvat -sivukartta</vt:lpstr>
      <vt:lpstr>Demo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tahtinen</dc:creator>
  <cp:lastModifiedBy>Sihteeri</cp:lastModifiedBy>
  <cp:revision>238</cp:revision>
  <cp:lastPrinted>2009-04-22T19:24:48Z</cp:lastPrinted>
  <dcterms:created xsi:type="dcterms:W3CDTF">2005-09-01T13:14:17Z</dcterms:created>
  <dcterms:modified xsi:type="dcterms:W3CDTF">2017-05-12T05:20:56Z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